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8.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9.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0.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1.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2.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13.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14.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15.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22"/>
  </p:notesMasterIdLst>
  <p:sldIdLst>
    <p:sldId id="256" r:id="rId2"/>
    <p:sldId id="257" r:id="rId3"/>
    <p:sldId id="258" r:id="rId4"/>
    <p:sldId id="259" r:id="rId5"/>
    <p:sldId id="260" r:id="rId6"/>
    <p:sldId id="276" r:id="rId7"/>
    <p:sldId id="277" r:id="rId8"/>
    <p:sldId id="278" r:id="rId9"/>
    <p:sldId id="279" r:id="rId10"/>
    <p:sldId id="280" r:id="rId11"/>
    <p:sldId id="281" r:id="rId12"/>
    <p:sldId id="287" r:id="rId13"/>
    <p:sldId id="284" r:id="rId14"/>
    <p:sldId id="282" r:id="rId15"/>
    <p:sldId id="285" r:id="rId16"/>
    <p:sldId id="264" r:id="rId17"/>
    <p:sldId id="286" r:id="rId18"/>
    <p:sldId id="269" r:id="rId19"/>
    <p:sldId id="283" r:id="rId20"/>
    <p:sldId id="271" r:id="rId21"/>
  </p:sldIdLst>
  <p:sldSz cx="18288000" cy="10287000"/>
  <p:notesSz cx="6858000" cy="9144000"/>
  <p:embeddedFontLst>
    <p:embeddedFont>
      <p:font typeface="Heebo" pitchFamily="2" charset="-79"/>
      <p:regular r:id="rId23"/>
      <p:bold r:id="rId24"/>
    </p:embeddedFont>
    <p:embeddedFont>
      <p:font typeface="Heebo Medium" pitchFamily="2" charset="-79"/>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4660"/>
  </p:normalViewPr>
  <p:slideViewPr>
    <p:cSldViewPr snapToGrid="0">
      <p:cViewPr varScale="1">
        <p:scale>
          <a:sx n="49" d="100"/>
          <a:sy n="49" d="100"/>
        </p:scale>
        <p:origin x="989"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E:\Amit%20Diploma\EXCEL\Excel%20project\Flight_Tickets_Analysis\Tickets_Data.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E:\Amit%20Diploma\EXCEL\Excel%20project\Flight_Tickets_Analysis\Tickets_Data.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E:\Amit%20Diploma\EXCEL\Excel%20project\Flight_Tickets_Analysis\Tickets_Data.xlsx" TargetMode="External"/><Relationship Id="rId2" Type="http://schemas.microsoft.com/office/2011/relationships/chartColorStyle" Target="colors15.xml"/><Relationship Id="rId1" Type="http://schemas.microsoft.com/office/2011/relationships/chartStyle" Target="style15.xml"/></Relationships>
</file>

<file path=ppt/charts/_rels/chart2.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E:\EXCEL\Excel%20project\Tickets_Data%20(1).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Tables!PivotTable5</c:name>
    <c:fmtId val="34"/>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Customers for each Channel</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Tables'!$B$40</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Tables'!$A$41:$A$46</c:f>
              <c:strCache>
                <c:ptCount val="5"/>
                <c:pt idx="0">
                  <c:v>Chat</c:v>
                </c:pt>
                <c:pt idx="1">
                  <c:v>Email</c:v>
                </c:pt>
                <c:pt idx="2">
                  <c:v>In-Person</c:v>
                </c:pt>
                <c:pt idx="3">
                  <c:v>WhatsApp</c:v>
                </c:pt>
                <c:pt idx="4">
                  <c:v>Phone</c:v>
                </c:pt>
              </c:strCache>
            </c:strRef>
          </c:cat>
          <c:val>
            <c:numRef>
              <c:f>'Pivot Tables'!$B$41:$B$46</c:f>
              <c:numCache>
                <c:formatCode>General</c:formatCode>
                <c:ptCount val="5"/>
                <c:pt idx="0">
                  <c:v>2501</c:v>
                </c:pt>
                <c:pt idx="1">
                  <c:v>2479</c:v>
                </c:pt>
                <c:pt idx="2">
                  <c:v>1271</c:v>
                </c:pt>
                <c:pt idx="3">
                  <c:v>1246</c:v>
                </c:pt>
                <c:pt idx="4">
                  <c:v>1227</c:v>
                </c:pt>
              </c:numCache>
            </c:numRef>
          </c:val>
          <c:extLst>
            <c:ext xmlns:c16="http://schemas.microsoft.com/office/drawing/2014/chart" uri="{C3380CC4-5D6E-409C-BE32-E72D297353CC}">
              <c16:uniqueId val="{00000000-1E80-48A9-9159-07FB2ECA1159}"/>
            </c:ext>
          </c:extLst>
        </c:ser>
        <c:dLbls>
          <c:dLblPos val="inEnd"/>
          <c:showLegendKey val="0"/>
          <c:showVal val="1"/>
          <c:showCatName val="0"/>
          <c:showSerName val="0"/>
          <c:showPercent val="0"/>
          <c:showBubbleSize val="0"/>
        </c:dLbls>
        <c:gapWidth val="65"/>
        <c:axId val="716344448"/>
        <c:axId val="716343968"/>
      </c:barChart>
      <c:catAx>
        <c:axId val="71634444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716343968"/>
        <c:crosses val="autoZero"/>
        <c:auto val="1"/>
        <c:lblAlgn val="ctr"/>
        <c:lblOffset val="100"/>
        <c:noMultiLvlLbl val="0"/>
      </c:catAx>
      <c:valAx>
        <c:axId val="71634396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71634444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Tables!PivotTable6</c:name>
    <c:fmtId val="55"/>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dirty="0"/>
              <a:t>Average Duration of Solving Problems during</a:t>
            </a:r>
            <a:r>
              <a:rPr lang="en-US" baseline="0" dirty="0"/>
              <a:t> two last </a:t>
            </a:r>
            <a:r>
              <a:rPr lang="en-US" dirty="0"/>
              <a:t>years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pivotFmt>
      <c:pivotFmt>
        <c:idx val="1"/>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'Pivot Tables'!$B$55</c:f>
              <c:strCache>
                <c:ptCount val="1"/>
                <c:pt idx="0">
                  <c:v>Total</c:v>
                </c:pt>
              </c:strCache>
            </c:strRef>
          </c:tx>
          <c:spPr>
            <a:ln w="31750" cap="rnd">
              <a:solidFill>
                <a:schemeClr val="accent1"/>
              </a:solidFill>
              <a:round/>
            </a:ln>
            <a:effectLst/>
          </c:spPr>
          <c:marker>
            <c:symbol val="circle"/>
            <c:size val="17"/>
            <c:spPr>
              <a:solidFill>
                <a:schemeClr val="accent1"/>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Tables'!$A$56:$A$68</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'Pivot Tables'!$B$56:$B$68</c:f>
              <c:numCache>
                <c:formatCode>0.00</c:formatCode>
                <c:ptCount val="12"/>
                <c:pt idx="0">
                  <c:v>100.88732394366197</c:v>
                </c:pt>
                <c:pt idx="1">
                  <c:v>88.065217391304344</c:v>
                </c:pt>
                <c:pt idx="2">
                  <c:v>69.748815165876778</c:v>
                </c:pt>
                <c:pt idx="3">
                  <c:v>51.280172413793103</c:v>
                </c:pt>
                <c:pt idx="4">
                  <c:v>40.338028169014088</c:v>
                </c:pt>
                <c:pt idx="5">
                  <c:v>25.632075471698112</c:v>
                </c:pt>
                <c:pt idx="6">
                  <c:v>9.5175438596491233</c:v>
                </c:pt>
                <c:pt idx="7">
                  <c:v>143.94418604651162</c:v>
                </c:pt>
                <c:pt idx="8">
                  <c:v>168.45959595959596</c:v>
                </c:pt>
                <c:pt idx="9">
                  <c:v>147.6255707762557</c:v>
                </c:pt>
                <c:pt idx="10">
                  <c:v>132.95979899497488</c:v>
                </c:pt>
                <c:pt idx="11">
                  <c:v>115.54629629629629</c:v>
                </c:pt>
              </c:numCache>
            </c:numRef>
          </c:val>
          <c:smooth val="0"/>
          <c:extLst>
            <c:ext xmlns:c16="http://schemas.microsoft.com/office/drawing/2014/chart" uri="{C3380CC4-5D6E-409C-BE32-E72D297353CC}">
              <c16:uniqueId val="{00000000-3356-4DFF-BF5E-7ABFB87A6D36}"/>
            </c:ext>
          </c:extLst>
        </c:ser>
        <c:dLbls>
          <c:dLblPos val="ctr"/>
          <c:showLegendKey val="0"/>
          <c:showVal val="1"/>
          <c:showCatName val="0"/>
          <c:showSerName val="0"/>
          <c:showPercent val="0"/>
          <c:showBubbleSize val="0"/>
        </c:dLbls>
        <c:marker val="1"/>
        <c:smooth val="0"/>
        <c:axId val="1400711344"/>
        <c:axId val="1400713264"/>
      </c:lineChart>
      <c:catAx>
        <c:axId val="1400711344"/>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400713264"/>
        <c:crosses val="autoZero"/>
        <c:auto val="1"/>
        <c:lblAlgn val="ctr"/>
        <c:lblOffset val="100"/>
        <c:noMultiLvlLbl val="0"/>
      </c:catAx>
      <c:valAx>
        <c:axId val="1400713264"/>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1400711344"/>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Tables!PivotTable16</c:name>
    <c:fmtId val="26"/>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Maximum Time takes to resolve issue by each department</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Tables'!$K$148</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Tables'!$J$149:$J$155</c:f>
              <c:strCache>
                <c:ptCount val="6"/>
                <c:pt idx="0">
                  <c:v>Operations</c:v>
                </c:pt>
                <c:pt idx="1">
                  <c:v>Finance</c:v>
                </c:pt>
                <c:pt idx="2">
                  <c:v>Logistics</c:v>
                </c:pt>
                <c:pt idx="3">
                  <c:v>Technical</c:v>
                </c:pt>
                <c:pt idx="4">
                  <c:v>Sales</c:v>
                </c:pt>
                <c:pt idx="5">
                  <c:v>Customer Support</c:v>
                </c:pt>
              </c:strCache>
            </c:strRef>
          </c:cat>
          <c:val>
            <c:numRef>
              <c:f>'Pivot Tables'!$K$149:$K$155</c:f>
              <c:numCache>
                <c:formatCode>General</c:formatCode>
                <c:ptCount val="6"/>
                <c:pt idx="0">
                  <c:v>352</c:v>
                </c:pt>
                <c:pt idx="1">
                  <c:v>342</c:v>
                </c:pt>
                <c:pt idx="2">
                  <c:v>336</c:v>
                </c:pt>
                <c:pt idx="3">
                  <c:v>331</c:v>
                </c:pt>
                <c:pt idx="4">
                  <c:v>331</c:v>
                </c:pt>
                <c:pt idx="5">
                  <c:v>325</c:v>
                </c:pt>
              </c:numCache>
            </c:numRef>
          </c:val>
          <c:extLst>
            <c:ext xmlns:c16="http://schemas.microsoft.com/office/drawing/2014/chart" uri="{C3380CC4-5D6E-409C-BE32-E72D297353CC}">
              <c16:uniqueId val="{00000000-C4E4-4C20-8DFE-4FBDA7843875}"/>
            </c:ext>
          </c:extLst>
        </c:ser>
        <c:dLbls>
          <c:dLblPos val="inBase"/>
          <c:showLegendKey val="0"/>
          <c:showVal val="1"/>
          <c:showCatName val="0"/>
          <c:showSerName val="0"/>
          <c:showPercent val="0"/>
          <c:showBubbleSize val="0"/>
        </c:dLbls>
        <c:gapWidth val="65"/>
        <c:axId val="646958768"/>
        <c:axId val="646947728"/>
      </c:barChart>
      <c:catAx>
        <c:axId val="64695876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646947728"/>
        <c:crosses val="autoZero"/>
        <c:auto val="1"/>
        <c:lblAlgn val="ctr"/>
        <c:lblOffset val="100"/>
        <c:noMultiLvlLbl val="0"/>
      </c:catAx>
      <c:valAx>
        <c:axId val="64694772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64695876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[Tickets_Data.xlsx]Pivot Tables!PivotTable13</c:name>
    <c:fmtId val="81"/>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Average duration taken to resolve each type of issue</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Tables'!$B$181</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Tables'!$A$182:$A$189</c:f>
              <c:strCache>
                <c:ptCount val="7"/>
                <c:pt idx="0">
                  <c:v>Refund Request</c:v>
                </c:pt>
                <c:pt idx="1">
                  <c:v>Wrong Item</c:v>
                </c:pt>
                <c:pt idx="2">
                  <c:v>Account Issue</c:v>
                </c:pt>
                <c:pt idx="3">
                  <c:v>Billing Error</c:v>
                </c:pt>
                <c:pt idx="4">
                  <c:v>Other</c:v>
                </c:pt>
                <c:pt idx="5">
                  <c:v>Damaged Product</c:v>
                </c:pt>
                <c:pt idx="6">
                  <c:v>Late Delivery</c:v>
                </c:pt>
              </c:strCache>
            </c:strRef>
          </c:cat>
          <c:val>
            <c:numRef>
              <c:f>'Pivot Tables'!$B$182:$B$189</c:f>
              <c:numCache>
                <c:formatCode>0.00</c:formatCode>
                <c:ptCount val="7"/>
                <c:pt idx="0">
                  <c:v>87.265789473684208</c:v>
                </c:pt>
                <c:pt idx="1">
                  <c:v>87.664756446991404</c:v>
                </c:pt>
                <c:pt idx="2">
                  <c:v>89.664739884393057</c:v>
                </c:pt>
                <c:pt idx="3">
                  <c:v>89.921671018276768</c:v>
                </c:pt>
                <c:pt idx="4">
                  <c:v>90.092896174863384</c:v>
                </c:pt>
                <c:pt idx="5">
                  <c:v>90.470588235294116</c:v>
                </c:pt>
                <c:pt idx="6">
                  <c:v>94.678191489361708</c:v>
                </c:pt>
              </c:numCache>
            </c:numRef>
          </c:val>
          <c:extLst>
            <c:ext xmlns:c16="http://schemas.microsoft.com/office/drawing/2014/chart" uri="{C3380CC4-5D6E-409C-BE32-E72D297353CC}">
              <c16:uniqueId val="{00000000-4B5A-47F2-98C3-9E7BD077FF24}"/>
            </c:ext>
          </c:extLst>
        </c:ser>
        <c:dLbls>
          <c:dLblPos val="inEnd"/>
          <c:showLegendKey val="0"/>
          <c:showVal val="1"/>
          <c:showCatName val="0"/>
          <c:showSerName val="0"/>
          <c:showPercent val="0"/>
          <c:showBubbleSize val="0"/>
        </c:dLbls>
        <c:gapWidth val="65"/>
        <c:axId val="1874320159"/>
        <c:axId val="1874334079"/>
      </c:barChart>
      <c:catAx>
        <c:axId val="1874320159"/>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874334079"/>
        <c:crosses val="autoZero"/>
        <c:auto val="1"/>
        <c:lblAlgn val="ctr"/>
        <c:lblOffset val="100"/>
        <c:noMultiLvlLbl val="0"/>
      </c:catAx>
      <c:valAx>
        <c:axId val="1874334079"/>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1874320159"/>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showDLblsOverMax val="0"/>
    <c:extLst/>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[Tickets_Data.xlsx]Pivot Tables!PivotTable11</c:name>
    <c:fmtId val="71"/>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Max of Duration of solving issue due to problem`s priority</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Tables'!$B$173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Tables'!$A$174:$A$177</c:f>
              <c:strCache>
                <c:ptCount val="3"/>
                <c:pt idx="0">
                  <c:v>Low</c:v>
                </c:pt>
                <c:pt idx="1">
                  <c:v>Medium</c:v>
                </c:pt>
                <c:pt idx="2">
                  <c:v>High</c:v>
                </c:pt>
              </c:strCache>
            </c:strRef>
          </c:cat>
          <c:val>
            <c:numRef>
              <c:f>'Pivot Tables'!$B$174:$B$177</c:f>
              <c:numCache>
                <c:formatCode>General</c:formatCode>
                <c:ptCount val="3"/>
                <c:pt idx="0">
                  <c:v>352</c:v>
                </c:pt>
                <c:pt idx="1">
                  <c:v>336</c:v>
                </c:pt>
                <c:pt idx="2">
                  <c:v>333</c:v>
                </c:pt>
              </c:numCache>
            </c:numRef>
          </c:val>
          <c:extLst>
            <c:ext xmlns:c16="http://schemas.microsoft.com/office/drawing/2014/chart" uri="{C3380CC4-5D6E-409C-BE32-E72D297353CC}">
              <c16:uniqueId val="{00000000-FB1F-48D7-97F6-BE129B476C4E}"/>
            </c:ext>
          </c:extLst>
        </c:ser>
        <c:dLbls>
          <c:dLblPos val="inEnd"/>
          <c:showLegendKey val="0"/>
          <c:showVal val="1"/>
          <c:showCatName val="0"/>
          <c:showSerName val="0"/>
          <c:showPercent val="0"/>
          <c:showBubbleSize val="0"/>
        </c:dLbls>
        <c:gapWidth val="65"/>
        <c:axId val="457331391"/>
        <c:axId val="457334751"/>
      </c:barChart>
      <c:catAx>
        <c:axId val="457331391"/>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457334751"/>
        <c:crosses val="autoZero"/>
        <c:auto val="1"/>
        <c:lblAlgn val="ctr"/>
        <c:lblOffset val="100"/>
        <c:noMultiLvlLbl val="0"/>
      </c:catAx>
      <c:valAx>
        <c:axId val="457334751"/>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457331391"/>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Tables!PivotTable18</c:name>
    <c:fmtId val="43"/>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Maximum Estimated Cost for each type of Issues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Tables'!$B$151</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Tables'!$A$152:$A$159</c:f>
              <c:strCache>
                <c:ptCount val="7"/>
                <c:pt idx="0">
                  <c:v>Damaged Product</c:v>
                </c:pt>
                <c:pt idx="1">
                  <c:v>Account Issue</c:v>
                </c:pt>
                <c:pt idx="2">
                  <c:v>Late Delivery</c:v>
                </c:pt>
                <c:pt idx="3">
                  <c:v>Billing Error</c:v>
                </c:pt>
                <c:pt idx="4">
                  <c:v>Refund Request</c:v>
                </c:pt>
                <c:pt idx="5">
                  <c:v>Other</c:v>
                </c:pt>
                <c:pt idx="6">
                  <c:v>Wrong Item</c:v>
                </c:pt>
              </c:strCache>
            </c:strRef>
          </c:cat>
          <c:val>
            <c:numRef>
              <c:f>'Pivot Tables'!$B$152:$B$159</c:f>
              <c:numCache>
                <c:formatCode>General</c:formatCode>
                <c:ptCount val="7"/>
                <c:pt idx="0">
                  <c:v>499.99</c:v>
                </c:pt>
                <c:pt idx="1">
                  <c:v>499.94</c:v>
                </c:pt>
                <c:pt idx="2">
                  <c:v>499.9</c:v>
                </c:pt>
                <c:pt idx="3">
                  <c:v>499.86</c:v>
                </c:pt>
                <c:pt idx="4">
                  <c:v>499.85</c:v>
                </c:pt>
                <c:pt idx="5">
                  <c:v>499.54</c:v>
                </c:pt>
                <c:pt idx="6">
                  <c:v>499.42</c:v>
                </c:pt>
              </c:numCache>
            </c:numRef>
          </c:val>
          <c:extLst>
            <c:ext xmlns:c16="http://schemas.microsoft.com/office/drawing/2014/chart" uri="{C3380CC4-5D6E-409C-BE32-E72D297353CC}">
              <c16:uniqueId val="{00000000-8159-4223-A1AD-E99EE0CF6CFB}"/>
            </c:ext>
          </c:extLst>
        </c:ser>
        <c:dLbls>
          <c:dLblPos val="inEnd"/>
          <c:showLegendKey val="0"/>
          <c:showVal val="1"/>
          <c:showCatName val="0"/>
          <c:showSerName val="0"/>
          <c:showPercent val="0"/>
          <c:showBubbleSize val="0"/>
        </c:dLbls>
        <c:gapWidth val="65"/>
        <c:axId val="577472512"/>
        <c:axId val="577465312"/>
      </c:barChart>
      <c:catAx>
        <c:axId val="577472512"/>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577465312"/>
        <c:crosses val="autoZero"/>
        <c:auto val="1"/>
        <c:lblAlgn val="ctr"/>
        <c:lblOffset val="100"/>
        <c:noMultiLvlLbl val="0"/>
      </c:catAx>
      <c:valAx>
        <c:axId val="577465312"/>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577472512"/>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[Tickets_Data.xlsx]Pivot Tables!PivotTable3</c:name>
    <c:fmtId val="58"/>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sz="1800" b="1" i="0" u="none" strike="noStrike" kern="1200" baseline="0">
                <a:solidFill>
                  <a:sysClr val="windowText" lastClr="000000">
                    <a:lumMod val="75000"/>
                    <a:lumOff val="25000"/>
                  </a:sysClr>
                </a:solidFill>
              </a:rPr>
              <a:t>Maximum Estimated Cost for each Country</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Tables'!$B$162</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Tables'!$A$163:$A$170</c:f>
              <c:strCache>
                <c:ptCount val="7"/>
                <c:pt idx="0">
                  <c:v>UAE</c:v>
                </c:pt>
                <c:pt idx="1">
                  <c:v>Egypt</c:v>
                </c:pt>
                <c:pt idx="2">
                  <c:v>Jordan</c:v>
                </c:pt>
                <c:pt idx="3">
                  <c:v>Saudi Arabia</c:v>
                </c:pt>
                <c:pt idx="4">
                  <c:v>Lebanon</c:v>
                </c:pt>
                <c:pt idx="5">
                  <c:v>Morocco</c:v>
                </c:pt>
                <c:pt idx="6">
                  <c:v>KSA</c:v>
                </c:pt>
              </c:strCache>
            </c:strRef>
          </c:cat>
          <c:val>
            <c:numRef>
              <c:f>'Pivot Tables'!$B$163:$B$170</c:f>
              <c:numCache>
                <c:formatCode>General</c:formatCode>
                <c:ptCount val="7"/>
                <c:pt idx="0">
                  <c:v>499.99</c:v>
                </c:pt>
                <c:pt idx="1">
                  <c:v>499.94</c:v>
                </c:pt>
                <c:pt idx="2">
                  <c:v>499.9</c:v>
                </c:pt>
                <c:pt idx="3">
                  <c:v>499.89</c:v>
                </c:pt>
                <c:pt idx="4">
                  <c:v>499.86</c:v>
                </c:pt>
                <c:pt idx="5">
                  <c:v>499.46</c:v>
                </c:pt>
                <c:pt idx="6">
                  <c:v>487.35</c:v>
                </c:pt>
              </c:numCache>
            </c:numRef>
          </c:val>
          <c:extLst>
            <c:ext xmlns:c16="http://schemas.microsoft.com/office/drawing/2014/chart" uri="{C3380CC4-5D6E-409C-BE32-E72D297353CC}">
              <c16:uniqueId val="{00000000-81D6-45E9-81FA-F8246E582B5C}"/>
            </c:ext>
          </c:extLst>
        </c:ser>
        <c:dLbls>
          <c:dLblPos val="inEnd"/>
          <c:showLegendKey val="0"/>
          <c:showVal val="1"/>
          <c:showCatName val="0"/>
          <c:showSerName val="0"/>
          <c:showPercent val="0"/>
          <c:showBubbleSize val="0"/>
        </c:dLbls>
        <c:gapWidth val="65"/>
        <c:axId val="199027999"/>
        <c:axId val="199003999"/>
      </c:barChart>
      <c:catAx>
        <c:axId val="199027999"/>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99003999"/>
        <c:crosses val="autoZero"/>
        <c:auto val="1"/>
        <c:lblAlgn val="ctr"/>
        <c:lblOffset val="100"/>
        <c:noMultiLvlLbl val="0"/>
      </c:catAx>
      <c:valAx>
        <c:axId val="199003999"/>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199027999"/>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c:name>
    <c:fmtId val="9"/>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Issues For each Department</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Tables'!$B$3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Tables'!$A$4:$A$10</c:f>
              <c:strCache>
                <c:ptCount val="6"/>
                <c:pt idx="0">
                  <c:v>Finance</c:v>
                </c:pt>
                <c:pt idx="1">
                  <c:v>Logistics</c:v>
                </c:pt>
                <c:pt idx="2">
                  <c:v>Sales</c:v>
                </c:pt>
                <c:pt idx="3">
                  <c:v>Technical</c:v>
                </c:pt>
                <c:pt idx="4">
                  <c:v>Customer Support</c:v>
                </c:pt>
                <c:pt idx="5">
                  <c:v>Operations</c:v>
                </c:pt>
              </c:strCache>
            </c:strRef>
          </c:cat>
          <c:val>
            <c:numRef>
              <c:f>'Pivot Tables'!$B$4:$B$10</c:f>
              <c:numCache>
                <c:formatCode>General</c:formatCode>
                <c:ptCount val="6"/>
                <c:pt idx="0">
                  <c:v>1696</c:v>
                </c:pt>
                <c:pt idx="1">
                  <c:v>1692</c:v>
                </c:pt>
                <c:pt idx="2">
                  <c:v>1687</c:v>
                </c:pt>
                <c:pt idx="3">
                  <c:v>1655</c:v>
                </c:pt>
                <c:pt idx="4">
                  <c:v>1646</c:v>
                </c:pt>
                <c:pt idx="5">
                  <c:v>1624</c:v>
                </c:pt>
              </c:numCache>
            </c:numRef>
          </c:val>
          <c:extLst>
            <c:ext xmlns:c16="http://schemas.microsoft.com/office/drawing/2014/chart" uri="{C3380CC4-5D6E-409C-BE32-E72D297353CC}">
              <c16:uniqueId val="{00000000-E5C5-4329-9E58-BE94DAA4C4F1}"/>
            </c:ext>
          </c:extLst>
        </c:ser>
        <c:dLbls>
          <c:dLblPos val="inEnd"/>
          <c:showLegendKey val="0"/>
          <c:showVal val="1"/>
          <c:showCatName val="0"/>
          <c:showSerName val="0"/>
          <c:showPercent val="0"/>
          <c:showBubbleSize val="0"/>
        </c:dLbls>
        <c:gapWidth val="65"/>
        <c:axId val="335373327"/>
        <c:axId val="335392527"/>
      </c:barChart>
      <c:catAx>
        <c:axId val="335373327"/>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335392527"/>
        <c:crosses val="autoZero"/>
        <c:auto val="1"/>
        <c:lblAlgn val="ctr"/>
        <c:lblOffset val="100"/>
        <c:noMultiLvlLbl val="0"/>
      </c:catAx>
      <c:valAx>
        <c:axId val="335392527"/>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335373327"/>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Tables!PivotTable4</c:name>
    <c:fmtId val="27"/>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Distribution of Issue Types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dLblPos val="bestFit"/>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bestFit"/>
          <c:showLegendKey val="0"/>
          <c:showVal val="1"/>
          <c:showCatName val="0"/>
          <c:showSerName val="0"/>
          <c:showPercent val="0"/>
          <c:showBubbleSize val="0"/>
          <c:extLst>
            <c:ext xmlns:c15="http://schemas.microsoft.com/office/drawing/2012/chart" uri="{CE6537A1-D6FC-4f65-9D91-7224C49458BB}"/>
          </c:extLst>
        </c:dLbl>
      </c:pivotFmt>
      <c:pivotFmt>
        <c:idx val="2"/>
      </c:pivotFmt>
      <c:pivotFmt>
        <c:idx val="3"/>
      </c:pivotFmt>
      <c:pivotFmt>
        <c:idx val="4"/>
      </c:pivotFmt>
      <c:pivotFmt>
        <c:idx val="5"/>
      </c:pivotFmt>
      <c:pivotFmt>
        <c:idx val="6"/>
      </c:pivotFmt>
      <c:pivotFmt>
        <c:idx val="7"/>
      </c:pivotFmt>
      <c:pivotFmt>
        <c:idx val="8"/>
      </c:pivotFmt>
      <c:pivotFmt>
        <c:idx val="9"/>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outerShdw blurRad="254000" sx="102000" sy="102000" algn="ctr" rotWithShape="0">
              <a:prstClr val="black">
                <a:alpha val="20000"/>
              </a:prstClr>
            </a:outerShdw>
          </a:effectLst>
        </c:spPr>
      </c:pivotFmt>
      <c:pivotFmt>
        <c:idx val="11"/>
        <c:spPr>
          <a:solidFill>
            <a:schemeClr val="accent1"/>
          </a:solidFill>
          <a:ln>
            <a:noFill/>
          </a:ln>
          <a:effectLst>
            <a:outerShdw blurRad="254000" sx="102000" sy="102000" algn="ctr" rotWithShape="0">
              <a:prstClr val="black">
                <a:alpha val="20000"/>
              </a:prstClr>
            </a:outerShdw>
          </a:effectLst>
        </c:spPr>
      </c:pivotFmt>
      <c:pivotFmt>
        <c:idx val="12"/>
        <c:spPr>
          <a:solidFill>
            <a:schemeClr val="accent1"/>
          </a:solidFill>
          <a:ln>
            <a:noFill/>
          </a:ln>
          <a:effectLst>
            <a:outerShdw blurRad="254000" sx="102000" sy="102000" algn="ctr" rotWithShape="0">
              <a:prstClr val="black">
                <a:alpha val="20000"/>
              </a:prstClr>
            </a:outerShdw>
          </a:effectLst>
        </c:spPr>
      </c:pivotFmt>
      <c:pivotFmt>
        <c:idx val="13"/>
        <c:spPr>
          <a:solidFill>
            <a:schemeClr val="accent1"/>
          </a:solidFill>
          <a:ln>
            <a:noFill/>
          </a:ln>
          <a:effectLst>
            <a:outerShdw blurRad="254000" sx="102000" sy="102000" algn="ctr" rotWithShape="0">
              <a:prstClr val="black">
                <a:alpha val="20000"/>
              </a:prstClr>
            </a:outerShdw>
          </a:effectLst>
        </c:spPr>
      </c:pivotFmt>
      <c:pivotFmt>
        <c:idx val="14"/>
        <c:spPr>
          <a:solidFill>
            <a:schemeClr val="accent1"/>
          </a:solidFill>
          <a:ln>
            <a:noFill/>
          </a:ln>
          <a:effectLst>
            <a:outerShdw blurRad="254000" sx="102000" sy="102000" algn="ctr" rotWithShape="0">
              <a:prstClr val="black">
                <a:alpha val="20000"/>
              </a:prstClr>
            </a:outerShdw>
          </a:effectLst>
        </c:spPr>
      </c:pivotFmt>
      <c:pivotFmt>
        <c:idx val="15"/>
        <c:spPr>
          <a:solidFill>
            <a:schemeClr val="accent1"/>
          </a:solidFill>
          <a:ln>
            <a:noFill/>
          </a:ln>
          <a:effectLst>
            <a:outerShdw blurRad="254000" sx="102000" sy="102000" algn="ctr" rotWithShape="0">
              <a:prstClr val="black">
                <a:alpha val="20000"/>
              </a:prstClr>
            </a:outerShdw>
          </a:effectLst>
        </c:spPr>
      </c:pivotFmt>
      <c:pivotFmt>
        <c:idx val="16"/>
        <c:spPr>
          <a:solidFill>
            <a:schemeClr val="accent1"/>
          </a:solidFill>
          <a:ln>
            <a:noFill/>
          </a:ln>
          <a:effectLst>
            <a:outerShdw blurRad="254000" sx="102000" sy="102000" algn="ctr" rotWithShape="0">
              <a:prstClr val="black">
                <a:alpha val="20000"/>
              </a:prstClr>
            </a:outerShdw>
          </a:effectLst>
        </c:spPr>
      </c:pivotFmt>
      <c:pivotFmt>
        <c:idx val="17"/>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a:outerShdw blurRad="254000" sx="102000" sy="102000" algn="ctr" rotWithShape="0">
              <a:prstClr val="black">
                <a:alpha val="20000"/>
              </a:prstClr>
            </a:outerShdw>
          </a:effectLst>
        </c:spPr>
      </c:pivotFmt>
      <c:pivotFmt>
        <c:idx val="19"/>
        <c:spPr>
          <a:solidFill>
            <a:schemeClr val="accent1"/>
          </a:solidFill>
          <a:ln>
            <a:noFill/>
          </a:ln>
          <a:effectLst>
            <a:outerShdw blurRad="254000" sx="102000" sy="102000" algn="ctr" rotWithShape="0">
              <a:prstClr val="black">
                <a:alpha val="20000"/>
              </a:prstClr>
            </a:outerShdw>
          </a:effectLst>
        </c:spPr>
      </c:pivotFmt>
      <c:pivotFmt>
        <c:idx val="20"/>
        <c:spPr>
          <a:solidFill>
            <a:schemeClr val="accent1"/>
          </a:solidFill>
          <a:ln>
            <a:noFill/>
          </a:ln>
          <a:effectLst>
            <a:outerShdw blurRad="254000" sx="102000" sy="102000" algn="ctr" rotWithShape="0">
              <a:prstClr val="black">
                <a:alpha val="20000"/>
              </a:prstClr>
            </a:outerShdw>
          </a:effectLst>
        </c:spPr>
      </c:pivotFmt>
      <c:pivotFmt>
        <c:idx val="21"/>
        <c:spPr>
          <a:solidFill>
            <a:schemeClr val="accent1"/>
          </a:solidFill>
          <a:ln>
            <a:noFill/>
          </a:ln>
          <a:effectLst>
            <a:outerShdw blurRad="254000" sx="102000" sy="102000" algn="ctr" rotWithShape="0">
              <a:prstClr val="black">
                <a:alpha val="20000"/>
              </a:prstClr>
            </a:outerShdw>
          </a:effectLst>
        </c:spPr>
      </c:pivotFmt>
      <c:pivotFmt>
        <c:idx val="22"/>
        <c:spPr>
          <a:solidFill>
            <a:schemeClr val="accent1"/>
          </a:solidFill>
          <a:ln>
            <a:noFill/>
          </a:ln>
          <a:effectLst>
            <a:outerShdw blurRad="254000" sx="102000" sy="102000" algn="ctr" rotWithShape="0">
              <a:prstClr val="black">
                <a:alpha val="20000"/>
              </a:prstClr>
            </a:outerShdw>
          </a:effectLst>
        </c:spPr>
      </c:pivotFmt>
      <c:pivotFmt>
        <c:idx val="23"/>
        <c:spPr>
          <a:solidFill>
            <a:schemeClr val="accent1"/>
          </a:solidFill>
          <a:ln>
            <a:noFill/>
          </a:ln>
          <a:effectLst>
            <a:outerShdw blurRad="254000" sx="102000" sy="102000" algn="ctr" rotWithShape="0">
              <a:prstClr val="black">
                <a:alpha val="20000"/>
              </a:prstClr>
            </a:outerShdw>
          </a:effectLst>
        </c:spPr>
      </c:pivotFmt>
      <c:pivotFmt>
        <c:idx val="24"/>
        <c:spPr>
          <a:solidFill>
            <a:schemeClr val="accent1"/>
          </a:solidFill>
          <a:ln>
            <a:noFill/>
          </a:ln>
          <a:effectLst>
            <a:outerShdw blurRad="254000" sx="102000" sy="102000" algn="ctr" rotWithShape="0">
              <a:prstClr val="black">
                <a:alpha val="20000"/>
              </a:prstClr>
            </a:outerShdw>
          </a:effectLst>
        </c:spPr>
      </c:pivotFmt>
      <c:pivotFmt>
        <c:idx val="25"/>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a:outerShdw blurRad="254000" sx="102000" sy="102000" algn="ctr" rotWithShape="0">
              <a:prstClr val="black">
                <a:alpha val="20000"/>
              </a:prstClr>
            </a:outerShdw>
          </a:effectLst>
        </c:spPr>
      </c:pivotFmt>
      <c:pivotFmt>
        <c:idx val="27"/>
        <c:spPr>
          <a:solidFill>
            <a:schemeClr val="accent1"/>
          </a:solidFill>
          <a:ln>
            <a:noFill/>
          </a:ln>
          <a:effectLst>
            <a:outerShdw blurRad="254000" sx="102000" sy="102000" algn="ctr" rotWithShape="0">
              <a:prstClr val="black">
                <a:alpha val="20000"/>
              </a:prstClr>
            </a:outerShdw>
          </a:effectLst>
        </c:spPr>
      </c:pivotFmt>
      <c:pivotFmt>
        <c:idx val="28"/>
        <c:spPr>
          <a:solidFill>
            <a:schemeClr val="accent1"/>
          </a:solidFill>
          <a:ln>
            <a:noFill/>
          </a:ln>
          <a:effectLst>
            <a:outerShdw blurRad="254000" sx="102000" sy="102000" algn="ctr" rotWithShape="0">
              <a:prstClr val="black">
                <a:alpha val="20000"/>
              </a:prstClr>
            </a:outerShdw>
          </a:effectLst>
        </c:spPr>
      </c:pivotFmt>
      <c:pivotFmt>
        <c:idx val="29"/>
        <c:spPr>
          <a:solidFill>
            <a:schemeClr val="accent1"/>
          </a:solidFill>
          <a:ln>
            <a:noFill/>
          </a:ln>
          <a:effectLst>
            <a:outerShdw blurRad="254000" sx="102000" sy="102000" algn="ctr" rotWithShape="0">
              <a:prstClr val="black">
                <a:alpha val="20000"/>
              </a:prstClr>
            </a:outerShdw>
          </a:effectLst>
        </c:spPr>
      </c:pivotFmt>
      <c:pivotFmt>
        <c:idx val="30"/>
        <c:spPr>
          <a:solidFill>
            <a:schemeClr val="accent1"/>
          </a:solidFill>
          <a:ln>
            <a:noFill/>
          </a:ln>
          <a:effectLst>
            <a:outerShdw blurRad="254000" sx="102000" sy="102000" algn="ctr" rotWithShape="0">
              <a:prstClr val="black">
                <a:alpha val="20000"/>
              </a:prstClr>
            </a:outerShdw>
          </a:effectLst>
        </c:spPr>
      </c:pivotFmt>
      <c:pivotFmt>
        <c:idx val="31"/>
        <c:spPr>
          <a:solidFill>
            <a:schemeClr val="accent1"/>
          </a:solidFill>
          <a:ln>
            <a:noFill/>
          </a:ln>
          <a:effectLst>
            <a:outerShdw blurRad="254000" sx="102000" sy="102000" algn="ctr" rotWithShape="0">
              <a:prstClr val="black">
                <a:alpha val="20000"/>
              </a:prstClr>
            </a:outerShdw>
          </a:effectLst>
        </c:spPr>
      </c:pivotFmt>
      <c:pivotFmt>
        <c:idx val="32"/>
        <c:spPr>
          <a:solidFill>
            <a:schemeClr val="accent1"/>
          </a:solidFill>
          <a:ln>
            <a:noFill/>
          </a:ln>
          <a:effectLst>
            <a:outerShdw blurRad="254000" sx="102000" sy="102000" algn="ctr" rotWithShape="0">
              <a:prstClr val="black">
                <a:alpha val="20000"/>
              </a:prstClr>
            </a:outerShdw>
          </a:effectLst>
        </c:spPr>
      </c:pivotFmt>
    </c:pivotFmts>
    <c:plotArea>
      <c:layout/>
      <c:pieChart>
        <c:varyColors val="1"/>
        <c:ser>
          <c:idx val="0"/>
          <c:order val="0"/>
          <c:tx>
            <c:strRef>
              <c:f>'Pivot Tables'!$B$25</c:f>
              <c:strCache>
                <c:ptCount val="1"/>
                <c:pt idx="0">
                  <c:v>Total</c:v>
                </c:pt>
              </c:strCache>
            </c:strRef>
          </c:tx>
          <c:dPt>
            <c:idx val="0"/>
            <c:bubble3D val="0"/>
            <c:spPr>
              <a:solidFill>
                <a:schemeClr val="accent1">
                  <a:shade val="47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A621-43DE-BE4E-41D91300B113}"/>
              </c:ext>
            </c:extLst>
          </c:dPt>
          <c:dPt>
            <c:idx val="1"/>
            <c:bubble3D val="0"/>
            <c:spPr>
              <a:solidFill>
                <a:schemeClr val="accent1">
                  <a:shade val="65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A621-43DE-BE4E-41D91300B113}"/>
              </c:ext>
            </c:extLst>
          </c:dPt>
          <c:dPt>
            <c:idx val="2"/>
            <c:bubble3D val="0"/>
            <c:spPr>
              <a:solidFill>
                <a:schemeClr val="accent1">
                  <a:shade val="82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A621-43DE-BE4E-41D91300B113}"/>
              </c:ext>
            </c:extLst>
          </c:dPt>
          <c:dPt>
            <c:idx val="3"/>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A621-43DE-BE4E-41D91300B113}"/>
              </c:ext>
            </c:extLst>
          </c:dPt>
          <c:dPt>
            <c:idx val="4"/>
            <c:bubble3D val="0"/>
            <c:spPr>
              <a:solidFill>
                <a:schemeClr val="accent1">
                  <a:tint val="83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A621-43DE-BE4E-41D91300B113}"/>
              </c:ext>
            </c:extLst>
          </c:dPt>
          <c:dPt>
            <c:idx val="5"/>
            <c:bubble3D val="0"/>
            <c:spPr>
              <a:solidFill>
                <a:schemeClr val="accent1">
                  <a:tint val="65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A621-43DE-BE4E-41D91300B113}"/>
              </c:ext>
            </c:extLst>
          </c:dPt>
          <c:dPt>
            <c:idx val="6"/>
            <c:bubble3D val="0"/>
            <c:spPr>
              <a:solidFill>
                <a:schemeClr val="accent1">
                  <a:tint val="48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D-A621-43DE-BE4E-41D91300B113}"/>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ar-EG"/>
              </a:p>
            </c:txPr>
            <c:dLblPos val="bestFit"/>
            <c:showLegendKey val="0"/>
            <c:showVal val="1"/>
            <c:showCatName val="0"/>
            <c:showSerName val="0"/>
            <c:showPercent val="0"/>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'Pivot Tables'!$A$26:$A$33</c:f>
              <c:strCache>
                <c:ptCount val="7"/>
                <c:pt idx="0">
                  <c:v>Billing Error</c:v>
                </c:pt>
                <c:pt idx="1">
                  <c:v>Refund Request</c:v>
                </c:pt>
                <c:pt idx="2">
                  <c:v>Late Delivery</c:v>
                </c:pt>
                <c:pt idx="3">
                  <c:v>Wrong Item</c:v>
                </c:pt>
                <c:pt idx="4">
                  <c:v>Damaged Product</c:v>
                </c:pt>
                <c:pt idx="5">
                  <c:v>Other</c:v>
                </c:pt>
                <c:pt idx="6">
                  <c:v>Account Issue</c:v>
                </c:pt>
              </c:strCache>
            </c:strRef>
          </c:cat>
          <c:val>
            <c:numRef>
              <c:f>'Pivot Tables'!$B$26:$B$33</c:f>
              <c:numCache>
                <c:formatCode>0.00%</c:formatCode>
                <c:ptCount val="7"/>
                <c:pt idx="0">
                  <c:v>0.15060000000000001</c:v>
                </c:pt>
                <c:pt idx="1">
                  <c:v>0.1449</c:v>
                </c:pt>
                <c:pt idx="2">
                  <c:v>0.14280000000000001</c:v>
                </c:pt>
                <c:pt idx="3">
                  <c:v>0.14199999999999999</c:v>
                </c:pt>
                <c:pt idx="4">
                  <c:v>0.14149999999999999</c:v>
                </c:pt>
                <c:pt idx="5">
                  <c:v>0.14099999999999999</c:v>
                </c:pt>
                <c:pt idx="6">
                  <c:v>0.13719999999999999</c:v>
                </c:pt>
              </c:numCache>
            </c:numRef>
          </c:val>
          <c:extLst>
            <c:ext xmlns:c16="http://schemas.microsoft.com/office/drawing/2014/chart" uri="{C3380CC4-5D6E-409C-BE32-E72D297353CC}">
              <c16:uniqueId val="{0000000E-A621-43DE-BE4E-41D91300B113}"/>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c:name>
    <c:fmtId val="18"/>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Issues For each Department</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Tables'!$B$3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Tables'!$A$4:$A$10</c:f>
              <c:strCache>
                <c:ptCount val="6"/>
                <c:pt idx="0">
                  <c:v>Finance</c:v>
                </c:pt>
                <c:pt idx="1">
                  <c:v>Logistics</c:v>
                </c:pt>
                <c:pt idx="2">
                  <c:v>Sales</c:v>
                </c:pt>
                <c:pt idx="3">
                  <c:v>Technical</c:v>
                </c:pt>
                <c:pt idx="4">
                  <c:v>Customer Support</c:v>
                </c:pt>
                <c:pt idx="5">
                  <c:v>Operations</c:v>
                </c:pt>
              </c:strCache>
            </c:strRef>
          </c:cat>
          <c:val>
            <c:numRef>
              <c:f>'Pivot Tables'!$B$4:$B$10</c:f>
              <c:numCache>
                <c:formatCode>General</c:formatCode>
                <c:ptCount val="6"/>
                <c:pt idx="0">
                  <c:v>1696</c:v>
                </c:pt>
                <c:pt idx="1">
                  <c:v>1692</c:v>
                </c:pt>
                <c:pt idx="2">
                  <c:v>1687</c:v>
                </c:pt>
                <c:pt idx="3">
                  <c:v>1655</c:v>
                </c:pt>
                <c:pt idx="4">
                  <c:v>1646</c:v>
                </c:pt>
                <c:pt idx="5">
                  <c:v>1624</c:v>
                </c:pt>
              </c:numCache>
            </c:numRef>
          </c:val>
          <c:extLst>
            <c:ext xmlns:c16="http://schemas.microsoft.com/office/drawing/2014/chart" uri="{C3380CC4-5D6E-409C-BE32-E72D297353CC}">
              <c16:uniqueId val="{00000000-AC8B-4AA1-9928-770140170324}"/>
            </c:ext>
          </c:extLst>
        </c:ser>
        <c:dLbls>
          <c:dLblPos val="inEnd"/>
          <c:showLegendKey val="0"/>
          <c:showVal val="1"/>
          <c:showCatName val="0"/>
          <c:showSerName val="0"/>
          <c:showPercent val="0"/>
          <c:showBubbleSize val="0"/>
        </c:dLbls>
        <c:gapWidth val="65"/>
        <c:axId val="335373327"/>
        <c:axId val="335392527"/>
      </c:barChart>
      <c:catAx>
        <c:axId val="335373327"/>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335392527"/>
        <c:crosses val="autoZero"/>
        <c:auto val="1"/>
        <c:lblAlgn val="ctr"/>
        <c:lblOffset val="100"/>
        <c:noMultiLvlLbl val="0"/>
      </c:catAx>
      <c:valAx>
        <c:axId val="335392527"/>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335373327"/>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Tables!PivotTable7</c:name>
    <c:fmtId val="20"/>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Total Number of issues in each Country</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 Tables'!$B$70</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Tables'!$A$71:$A$78</c:f>
              <c:strCache>
                <c:ptCount val="7"/>
                <c:pt idx="0">
                  <c:v>Jordan</c:v>
                </c:pt>
                <c:pt idx="1">
                  <c:v>Lebanon</c:v>
                </c:pt>
                <c:pt idx="2">
                  <c:v>UAE</c:v>
                </c:pt>
                <c:pt idx="3">
                  <c:v>Morocco</c:v>
                </c:pt>
                <c:pt idx="4">
                  <c:v>Egypt</c:v>
                </c:pt>
                <c:pt idx="5">
                  <c:v>Saudi Arabia</c:v>
                </c:pt>
                <c:pt idx="6">
                  <c:v>KSA</c:v>
                </c:pt>
              </c:strCache>
            </c:strRef>
          </c:cat>
          <c:val>
            <c:numRef>
              <c:f>'Pivot Tables'!$B$71:$B$78</c:f>
              <c:numCache>
                <c:formatCode>General</c:formatCode>
                <c:ptCount val="7"/>
                <c:pt idx="0">
                  <c:v>1708</c:v>
                </c:pt>
                <c:pt idx="1">
                  <c:v>1703</c:v>
                </c:pt>
                <c:pt idx="2">
                  <c:v>1662</c:v>
                </c:pt>
                <c:pt idx="3">
                  <c:v>1634</c:v>
                </c:pt>
                <c:pt idx="4">
                  <c:v>1633</c:v>
                </c:pt>
                <c:pt idx="5">
                  <c:v>1601</c:v>
                </c:pt>
                <c:pt idx="6">
                  <c:v>59</c:v>
                </c:pt>
              </c:numCache>
            </c:numRef>
          </c:val>
          <c:extLst>
            <c:ext xmlns:c16="http://schemas.microsoft.com/office/drawing/2014/chart" uri="{C3380CC4-5D6E-409C-BE32-E72D297353CC}">
              <c16:uniqueId val="{00000000-9991-4AE9-904F-065A3CDD8705}"/>
            </c:ext>
          </c:extLst>
        </c:ser>
        <c:dLbls>
          <c:dLblPos val="inEnd"/>
          <c:showLegendKey val="0"/>
          <c:showVal val="1"/>
          <c:showCatName val="0"/>
          <c:showSerName val="0"/>
          <c:showPercent val="0"/>
          <c:showBubbleSize val="0"/>
        </c:dLbls>
        <c:gapWidth val="65"/>
        <c:axId val="1514665568"/>
        <c:axId val="1514666048"/>
      </c:barChart>
      <c:catAx>
        <c:axId val="1514665568"/>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514666048"/>
        <c:crosses val="autoZero"/>
        <c:auto val="1"/>
        <c:lblAlgn val="ctr"/>
        <c:lblOffset val="100"/>
        <c:noMultiLvlLbl val="0"/>
      </c:catAx>
      <c:valAx>
        <c:axId val="1514666048"/>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151466556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Tables!PivotTable15</c:name>
    <c:fmtId val="18"/>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Distribution of issues based on their priority</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Tables'!$B$139</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Tables'!$A$140:$A$143</c:f>
              <c:strCache>
                <c:ptCount val="3"/>
                <c:pt idx="0">
                  <c:v>High</c:v>
                </c:pt>
                <c:pt idx="1">
                  <c:v>Low</c:v>
                </c:pt>
                <c:pt idx="2">
                  <c:v>Medium</c:v>
                </c:pt>
              </c:strCache>
            </c:strRef>
          </c:cat>
          <c:val>
            <c:numRef>
              <c:f>'Pivot Tables'!$B$140:$B$143</c:f>
              <c:numCache>
                <c:formatCode>General</c:formatCode>
                <c:ptCount val="3"/>
                <c:pt idx="0">
                  <c:v>3357</c:v>
                </c:pt>
                <c:pt idx="1">
                  <c:v>3356</c:v>
                </c:pt>
                <c:pt idx="2">
                  <c:v>3287</c:v>
                </c:pt>
              </c:numCache>
            </c:numRef>
          </c:val>
          <c:extLst>
            <c:ext xmlns:c16="http://schemas.microsoft.com/office/drawing/2014/chart" uri="{C3380CC4-5D6E-409C-BE32-E72D297353CC}">
              <c16:uniqueId val="{00000000-A89B-4B6E-8CCC-FF0CB48958D7}"/>
            </c:ext>
          </c:extLst>
        </c:ser>
        <c:dLbls>
          <c:dLblPos val="inEnd"/>
          <c:showLegendKey val="0"/>
          <c:showVal val="1"/>
          <c:showCatName val="0"/>
          <c:showSerName val="0"/>
          <c:showPercent val="0"/>
          <c:showBubbleSize val="0"/>
        </c:dLbls>
        <c:gapWidth val="65"/>
        <c:axId val="59666048"/>
        <c:axId val="59666528"/>
      </c:barChart>
      <c:catAx>
        <c:axId val="5966604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59666528"/>
        <c:crosses val="autoZero"/>
        <c:auto val="1"/>
        <c:lblAlgn val="ctr"/>
        <c:lblOffset val="100"/>
        <c:noMultiLvlLbl val="0"/>
      </c:catAx>
      <c:valAx>
        <c:axId val="5966652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5966604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Tables!PivotTable17</c:name>
    <c:fmtId val="34"/>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No. oF Issues</a:t>
            </a:r>
            <a:r>
              <a:rPr lang="en-US" baseline="0"/>
              <a:t> and opened and closed ones</a:t>
            </a:r>
            <a:endParaRPr lang="en-US"/>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Tables'!$A$145</c:f>
              <c:strCache>
                <c:ptCount val="1"/>
                <c:pt idx="0">
                  <c:v>Count of Opened Issue</c:v>
                </c:pt>
              </c:strCache>
            </c:strRef>
          </c:tx>
          <c:spPr>
            <a:solidFill>
              <a:schemeClr val="accent1">
                <a:shade val="65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Tables'!$A$146</c:f>
              <c:strCache>
                <c:ptCount val="1"/>
                <c:pt idx="0">
                  <c:v>Total</c:v>
                </c:pt>
              </c:strCache>
            </c:strRef>
          </c:cat>
          <c:val>
            <c:numRef>
              <c:f>'Pivot Tables'!$A$146</c:f>
              <c:numCache>
                <c:formatCode>General</c:formatCode>
                <c:ptCount val="1"/>
                <c:pt idx="0">
                  <c:v>7460</c:v>
                </c:pt>
              </c:numCache>
            </c:numRef>
          </c:val>
          <c:extLst>
            <c:ext xmlns:c16="http://schemas.microsoft.com/office/drawing/2014/chart" uri="{C3380CC4-5D6E-409C-BE32-E72D297353CC}">
              <c16:uniqueId val="{00000000-6497-4073-B5BF-4168F0A267FD}"/>
            </c:ext>
          </c:extLst>
        </c:ser>
        <c:ser>
          <c:idx val="1"/>
          <c:order val="1"/>
          <c:tx>
            <c:strRef>
              <c:f>'Pivot Tables'!$B$145</c:f>
              <c:strCache>
                <c:ptCount val="1"/>
                <c:pt idx="0">
                  <c:v>Count of Closed Issue</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Tables'!$A$146</c:f>
              <c:strCache>
                <c:ptCount val="1"/>
                <c:pt idx="0">
                  <c:v>Total</c:v>
                </c:pt>
              </c:strCache>
            </c:strRef>
          </c:cat>
          <c:val>
            <c:numRef>
              <c:f>'Pivot Tables'!$B$146</c:f>
              <c:numCache>
                <c:formatCode>General</c:formatCode>
                <c:ptCount val="1"/>
                <c:pt idx="0">
                  <c:v>2540</c:v>
                </c:pt>
              </c:numCache>
            </c:numRef>
          </c:val>
          <c:extLst>
            <c:ext xmlns:c16="http://schemas.microsoft.com/office/drawing/2014/chart" uri="{C3380CC4-5D6E-409C-BE32-E72D297353CC}">
              <c16:uniqueId val="{00000001-6497-4073-B5BF-4168F0A267FD}"/>
            </c:ext>
          </c:extLst>
        </c:ser>
        <c:ser>
          <c:idx val="2"/>
          <c:order val="2"/>
          <c:tx>
            <c:strRef>
              <c:f>'Pivot Tables'!$C$145</c:f>
              <c:strCache>
                <c:ptCount val="1"/>
                <c:pt idx="0">
                  <c:v>Count of Issues</c:v>
                </c:pt>
              </c:strCache>
            </c:strRef>
          </c:tx>
          <c:spPr>
            <a:solidFill>
              <a:schemeClr val="accent1">
                <a:tint val="65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Tables'!$A$146</c:f>
              <c:strCache>
                <c:ptCount val="1"/>
                <c:pt idx="0">
                  <c:v>Total</c:v>
                </c:pt>
              </c:strCache>
            </c:strRef>
          </c:cat>
          <c:val>
            <c:numRef>
              <c:f>'Pivot Tables'!$C$146</c:f>
              <c:numCache>
                <c:formatCode>General</c:formatCode>
                <c:ptCount val="1"/>
                <c:pt idx="0">
                  <c:v>10000</c:v>
                </c:pt>
              </c:numCache>
            </c:numRef>
          </c:val>
          <c:extLst>
            <c:ext xmlns:c16="http://schemas.microsoft.com/office/drawing/2014/chart" uri="{C3380CC4-5D6E-409C-BE32-E72D297353CC}">
              <c16:uniqueId val="{00000002-6497-4073-B5BF-4168F0A267FD}"/>
            </c:ext>
          </c:extLst>
        </c:ser>
        <c:dLbls>
          <c:dLblPos val="inEnd"/>
          <c:showLegendKey val="0"/>
          <c:showVal val="1"/>
          <c:showCatName val="0"/>
          <c:showSerName val="0"/>
          <c:showPercent val="0"/>
          <c:showBubbleSize val="0"/>
        </c:dLbls>
        <c:gapWidth val="65"/>
        <c:axId val="59676128"/>
        <c:axId val="59670848"/>
      </c:barChart>
      <c:catAx>
        <c:axId val="59676128"/>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59670848"/>
        <c:crosses val="autoZero"/>
        <c:auto val="1"/>
        <c:lblAlgn val="ctr"/>
        <c:lblOffset val="100"/>
        <c:noMultiLvlLbl val="0"/>
      </c:catAx>
      <c:valAx>
        <c:axId val="59670848"/>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59676128"/>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Tables!PivotTable8</c:name>
    <c:fmtId val="38"/>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Issue status distribution for each type</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dLbl>
          <c:idx val="0"/>
          <c:dLblPos val="inEnd"/>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Tables'!$B$81</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cat>
            <c:multiLvlStrRef>
              <c:f>'Pivot Tables'!$A$82:$A$103</c:f>
              <c:multiLvlStrCache>
                <c:ptCount val="14"/>
                <c:lvl>
                  <c:pt idx="0">
                    <c:v>Open</c:v>
                  </c:pt>
                  <c:pt idx="1">
                    <c:v>Closed</c:v>
                  </c:pt>
                  <c:pt idx="2">
                    <c:v>Open</c:v>
                  </c:pt>
                  <c:pt idx="3">
                    <c:v>Closed</c:v>
                  </c:pt>
                  <c:pt idx="4">
                    <c:v>Open</c:v>
                  </c:pt>
                  <c:pt idx="5">
                    <c:v>Closed</c:v>
                  </c:pt>
                  <c:pt idx="6">
                    <c:v>Open</c:v>
                  </c:pt>
                  <c:pt idx="7">
                    <c:v>Closed</c:v>
                  </c:pt>
                  <c:pt idx="8">
                    <c:v>Open</c:v>
                  </c:pt>
                  <c:pt idx="9">
                    <c:v>Closed</c:v>
                  </c:pt>
                  <c:pt idx="10">
                    <c:v>Open</c:v>
                  </c:pt>
                  <c:pt idx="11">
                    <c:v>Closed</c:v>
                  </c:pt>
                  <c:pt idx="12">
                    <c:v>Open</c:v>
                  </c:pt>
                  <c:pt idx="13">
                    <c:v>Closed</c:v>
                  </c:pt>
                </c:lvl>
                <c:lvl>
                  <c:pt idx="0">
                    <c:v>Billing Error</c:v>
                  </c:pt>
                  <c:pt idx="2">
                    <c:v>Refund Request</c:v>
                  </c:pt>
                  <c:pt idx="4">
                    <c:v>Late Delivery</c:v>
                  </c:pt>
                  <c:pt idx="6">
                    <c:v>Wrong Item</c:v>
                  </c:pt>
                  <c:pt idx="8">
                    <c:v>Damaged Product</c:v>
                  </c:pt>
                  <c:pt idx="10">
                    <c:v>Other</c:v>
                  </c:pt>
                  <c:pt idx="12">
                    <c:v>Account Issue</c:v>
                  </c:pt>
                </c:lvl>
              </c:multiLvlStrCache>
            </c:multiLvlStrRef>
          </c:cat>
          <c:val>
            <c:numRef>
              <c:f>'Pivot Tables'!$B$82:$B$103</c:f>
              <c:numCache>
                <c:formatCode>General</c:formatCode>
                <c:ptCount val="14"/>
                <c:pt idx="0">
                  <c:v>1123</c:v>
                </c:pt>
                <c:pt idx="1">
                  <c:v>383</c:v>
                </c:pt>
                <c:pt idx="2">
                  <c:v>1069</c:v>
                </c:pt>
                <c:pt idx="3">
                  <c:v>380</c:v>
                </c:pt>
                <c:pt idx="4">
                  <c:v>1052</c:v>
                </c:pt>
                <c:pt idx="5">
                  <c:v>376</c:v>
                </c:pt>
                <c:pt idx="6">
                  <c:v>1071</c:v>
                </c:pt>
                <c:pt idx="7">
                  <c:v>349</c:v>
                </c:pt>
                <c:pt idx="8">
                  <c:v>1075</c:v>
                </c:pt>
                <c:pt idx="9">
                  <c:v>340</c:v>
                </c:pt>
                <c:pt idx="10">
                  <c:v>1044</c:v>
                </c:pt>
                <c:pt idx="11">
                  <c:v>366</c:v>
                </c:pt>
                <c:pt idx="12">
                  <c:v>1026</c:v>
                </c:pt>
                <c:pt idx="13">
                  <c:v>346</c:v>
                </c:pt>
              </c:numCache>
            </c:numRef>
          </c:val>
          <c:extLst>
            <c:ext xmlns:c16="http://schemas.microsoft.com/office/drawing/2014/chart" uri="{C3380CC4-5D6E-409C-BE32-E72D297353CC}">
              <c16:uniqueId val="{00000000-6936-4452-B84C-930923301F99}"/>
            </c:ext>
          </c:extLst>
        </c:ser>
        <c:dLbls>
          <c:showLegendKey val="0"/>
          <c:showVal val="0"/>
          <c:showCatName val="0"/>
          <c:showSerName val="0"/>
          <c:showPercent val="0"/>
          <c:showBubbleSize val="0"/>
        </c:dLbls>
        <c:gapWidth val="65"/>
        <c:axId val="344317727"/>
        <c:axId val="344319647"/>
      </c:barChart>
      <c:catAx>
        <c:axId val="344317727"/>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344319647"/>
        <c:crosses val="autoZero"/>
        <c:auto val="1"/>
        <c:lblAlgn val="ctr"/>
        <c:lblOffset val="100"/>
        <c:noMultiLvlLbl val="0"/>
      </c:catAx>
      <c:valAx>
        <c:axId val="344319647"/>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344317727"/>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[Tickets_Data (1).xlsx]Pivot Tables!PivotTable10</c:name>
    <c:fmtId val="39"/>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dirty="0" err="1"/>
              <a:t>No.</a:t>
            </a:r>
            <a:r>
              <a:rPr lang="en-US" baseline="0" dirty="0" err="1"/>
              <a:t>opened</a:t>
            </a:r>
            <a:r>
              <a:rPr lang="en-US" baseline="0" dirty="0"/>
              <a:t> and closed Issues  during two last years </a:t>
            </a:r>
            <a:endParaRPr lang="en-US" dirty="0"/>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ar-EG"/>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5000"/>
            </a:schemeClr>
          </a:solidFill>
          <a:ln w="9525" cap="flat" cmpd="sng" algn="ctr">
            <a:solidFill>
              <a:schemeClr val="lt1">
                <a:alpha val="50000"/>
              </a:schemeClr>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'Pivot Tables'!$B$106</c:f>
              <c:strCache>
                <c:ptCount val="1"/>
                <c:pt idx="0">
                  <c:v>Count of Opened Issue</c:v>
                </c:pt>
              </c:strCache>
            </c:strRef>
          </c:tx>
          <c:spPr>
            <a:ln w="31750" cap="rnd">
              <a:solidFill>
                <a:schemeClr val="accent1">
                  <a:shade val="76000"/>
                </a:schemeClr>
              </a:solidFill>
              <a:round/>
            </a:ln>
            <a:effectLst/>
          </c:spPr>
          <c:marker>
            <c:symbol val="circle"/>
            <c:size val="17"/>
            <c:spPr>
              <a:solidFill>
                <a:schemeClr val="accent1">
                  <a:shade val="76000"/>
                </a:schemeClr>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Tables'!$A$107:$A$119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'Pivot Tables'!$B$107:$B$119</c:f>
              <c:numCache>
                <c:formatCode>General</c:formatCode>
                <c:ptCount val="12"/>
                <c:pt idx="0">
                  <c:v>631</c:v>
                </c:pt>
                <c:pt idx="1">
                  <c:v>539</c:v>
                </c:pt>
                <c:pt idx="2">
                  <c:v>598</c:v>
                </c:pt>
                <c:pt idx="3">
                  <c:v>606</c:v>
                </c:pt>
                <c:pt idx="4">
                  <c:v>665</c:v>
                </c:pt>
                <c:pt idx="5">
                  <c:v>606</c:v>
                </c:pt>
                <c:pt idx="6">
                  <c:v>633</c:v>
                </c:pt>
                <c:pt idx="7">
                  <c:v>673</c:v>
                </c:pt>
                <c:pt idx="8">
                  <c:v>649</c:v>
                </c:pt>
                <c:pt idx="9">
                  <c:v>670</c:v>
                </c:pt>
                <c:pt idx="10">
                  <c:v>556</c:v>
                </c:pt>
                <c:pt idx="11">
                  <c:v>634</c:v>
                </c:pt>
              </c:numCache>
            </c:numRef>
          </c:val>
          <c:smooth val="0"/>
          <c:extLst>
            <c:ext xmlns:c16="http://schemas.microsoft.com/office/drawing/2014/chart" uri="{C3380CC4-5D6E-409C-BE32-E72D297353CC}">
              <c16:uniqueId val="{00000000-8CA3-4259-8437-DF5E67459C55}"/>
            </c:ext>
          </c:extLst>
        </c:ser>
        <c:ser>
          <c:idx val="1"/>
          <c:order val="1"/>
          <c:tx>
            <c:strRef>
              <c:f>'Pivot Tables'!$C$106</c:f>
              <c:strCache>
                <c:ptCount val="1"/>
                <c:pt idx="0">
                  <c:v>Count of Closed Issue</c:v>
                </c:pt>
              </c:strCache>
            </c:strRef>
          </c:tx>
          <c:spPr>
            <a:ln w="31750" cap="rnd">
              <a:solidFill>
                <a:schemeClr val="accent1">
                  <a:tint val="77000"/>
                </a:schemeClr>
              </a:solidFill>
              <a:round/>
            </a:ln>
            <a:effectLst/>
          </c:spPr>
          <c:marker>
            <c:symbol val="circle"/>
            <c:size val="17"/>
            <c:spPr>
              <a:solidFill>
                <a:schemeClr val="accent1">
                  <a:tint val="77000"/>
                </a:schemeClr>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ar-EG"/>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 Tables'!$A$107:$A$119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'Pivot Tables'!$C$107:$C$119</c:f>
              <c:numCache>
                <c:formatCode>General</c:formatCode>
                <c:ptCount val="12"/>
                <c:pt idx="0">
                  <c:v>213</c:v>
                </c:pt>
                <c:pt idx="1">
                  <c:v>184</c:v>
                </c:pt>
                <c:pt idx="2">
                  <c:v>211</c:v>
                </c:pt>
                <c:pt idx="3">
                  <c:v>232</c:v>
                </c:pt>
                <c:pt idx="4">
                  <c:v>213</c:v>
                </c:pt>
                <c:pt idx="5">
                  <c:v>212</c:v>
                </c:pt>
                <c:pt idx="6">
                  <c:v>228</c:v>
                </c:pt>
                <c:pt idx="7">
                  <c:v>215</c:v>
                </c:pt>
                <c:pt idx="8">
                  <c:v>198</c:v>
                </c:pt>
                <c:pt idx="9">
                  <c:v>219</c:v>
                </c:pt>
                <c:pt idx="10">
                  <c:v>199</c:v>
                </c:pt>
                <c:pt idx="11">
                  <c:v>216</c:v>
                </c:pt>
              </c:numCache>
            </c:numRef>
          </c:val>
          <c:smooth val="0"/>
          <c:extLst>
            <c:ext xmlns:c16="http://schemas.microsoft.com/office/drawing/2014/chart" uri="{C3380CC4-5D6E-409C-BE32-E72D297353CC}">
              <c16:uniqueId val="{00000001-8CA3-4259-8437-DF5E67459C55}"/>
            </c:ext>
          </c:extLst>
        </c:ser>
        <c:dLbls>
          <c:dLblPos val="ctr"/>
          <c:showLegendKey val="0"/>
          <c:showVal val="1"/>
          <c:showCatName val="0"/>
          <c:showSerName val="0"/>
          <c:showPercent val="0"/>
          <c:showBubbleSize val="0"/>
        </c:dLbls>
        <c:marker val="1"/>
        <c:smooth val="0"/>
        <c:axId val="1843397919"/>
        <c:axId val="1843408479"/>
      </c:lineChart>
      <c:catAx>
        <c:axId val="1843397919"/>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Month</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ar-EG"/>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ar-EG"/>
          </a:p>
        </c:txPr>
        <c:crossAx val="1843408479"/>
        <c:crosses val="autoZero"/>
        <c:auto val="1"/>
        <c:lblAlgn val="ctr"/>
        <c:lblOffset val="100"/>
        <c:noMultiLvlLbl val="0"/>
      </c:catAx>
      <c:valAx>
        <c:axId val="1843408479"/>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 count of Issue</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ar-EG"/>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crossAx val="1843397919"/>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ar-EG"/>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ar-EG"/>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10.xml><?xml version="1.0" encoding="utf-8"?>
<cs:colorStyle xmlns:cs="http://schemas.microsoft.com/office/drawing/2012/chartStyle" xmlns:a="http://schemas.openxmlformats.org/drawingml/2006/main" meth="withinLinear" id="14">
  <a:schemeClr val="accent1"/>
</cs:colorStyle>
</file>

<file path=ppt/charts/colors11.xml><?xml version="1.0" encoding="utf-8"?>
<cs:colorStyle xmlns:cs="http://schemas.microsoft.com/office/drawing/2012/chartStyle" xmlns:a="http://schemas.openxmlformats.org/drawingml/2006/main" meth="withinLinear" id="14">
  <a:schemeClr val="accent1"/>
</cs:colorStyle>
</file>

<file path=ppt/charts/colors12.xml><?xml version="1.0" encoding="utf-8"?>
<cs:colorStyle xmlns:cs="http://schemas.microsoft.com/office/drawing/2012/chartStyle" xmlns:a="http://schemas.openxmlformats.org/drawingml/2006/main" meth="withinLinear" id="14">
  <a:schemeClr val="accent1"/>
</cs:colorStyle>
</file>

<file path=ppt/charts/colors13.xml><?xml version="1.0" encoding="utf-8"?>
<cs:colorStyle xmlns:cs="http://schemas.microsoft.com/office/drawing/2012/chartStyle" xmlns:a="http://schemas.openxmlformats.org/drawingml/2006/main" meth="withinLinear" id="14">
  <a:schemeClr val="accent1"/>
</cs:colorStyle>
</file>

<file path=ppt/charts/colors14.xml><?xml version="1.0" encoding="utf-8"?>
<cs:colorStyle xmlns:cs="http://schemas.microsoft.com/office/drawing/2012/chartStyle" xmlns:a="http://schemas.openxmlformats.org/drawingml/2006/main" meth="withinLinear" id="14">
  <a:schemeClr val="accent1"/>
</cs:colorStyle>
</file>

<file path=ppt/charts/colors15.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withinLinear" id="14">
  <a:schemeClr val="accent1"/>
</cs:colorStyle>
</file>

<file path=ppt/charts/colors5.xml><?xml version="1.0" encoding="utf-8"?>
<cs:colorStyle xmlns:cs="http://schemas.microsoft.com/office/drawing/2012/chartStyle" xmlns:a="http://schemas.openxmlformats.org/drawingml/2006/main" meth="withinLinear" id="14">
  <a:schemeClr val="accent1"/>
</cs:colorStyle>
</file>

<file path=ppt/charts/colors6.xml><?xml version="1.0" encoding="utf-8"?>
<cs:colorStyle xmlns:cs="http://schemas.microsoft.com/office/drawing/2012/chartStyle" xmlns:a="http://schemas.openxmlformats.org/drawingml/2006/main" meth="withinLinear" id="14">
  <a:schemeClr val="accent1"/>
</cs:colorStyle>
</file>

<file path=ppt/charts/colors7.xml><?xml version="1.0" encoding="utf-8"?>
<cs:colorStyle xmlns:cs="http://schemas.microsoft.com/office/drawing/2012/chartStyle" xmlns:a="http://schemas.openxmlformats.org/drawingml/2006/main" meth="withinLinear" id="14">
  <a:schemeClr val="accent1"/>
</cs:colorStyle>
</file>

<file path=ppt/charts/colors8.xml><?xml version="1.0" encoding="utf-8"?>
<cs:colorStyle xmlns:cs="http://schemas.microsoft.com/office/drawing/2012/chartStyle" xmlns:a="http://schemas.openxmlformats.org/drawingml/2006/main" meth="withinLinear" id="14">
  <a:schemeClr val="accent1"/>
</cs:colorStyle>
</file>

<file path=ppt/charts/colors9.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2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styleClr val="auto"/>
    </cs:fillRef>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17"/>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2.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3.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4.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5.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2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styleClr val="auto"/>
    </cs:fillRef>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17"/>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4" name="Google Shape;12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4831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4156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18013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25104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165220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683124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0" name="Google Shape;35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0" name="Google Shape;35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45036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5" name="Google Shape;48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5" name="Google Shape;48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8872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1" name="Google Shape;531;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4" name="Google Shape;20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17020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87501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45281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6" name="Google Shape;22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0602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grpSp>
        <p:nvGrpSpPr>
          <p:cNvPr id="16" name="Google Shape;16;p3"/>
          <p:cNvGrpSpPr/>
          <p:nvPr/>
        </p:nvGrpSpPr>
        <p:grpSpPr>
          <a:xfrm>
            <a:off x="540444" y="493243"/>
            <a:ext cx="17207111" cy="9300730"/>
            <a:chOff x="0" y="0"/>
            <a:chExt cx="22942815" cy="12400973"/>
          </a:xfrm>
        </p:grpSpPr>
        <p:grpSp>
          <p:nvGrpSpPr>
            <p:cNvPr id="17" name="Google Shape;17;p3"/>
            <p:cNvGrpSpPr/>
            <p:nvPr/>
          </p:nvGrpSpPr>
          <p:grpSpPr>
            <a:xfrm>
              <a:off x="0" y="0"/>
              <a:ext cx="22942815" cy="12400973"/>
              <a:chOff x="0" y="0"/>
              <a:chExt cx="4531914" cy="2449575"/>
            </a:xfrm>
          </p:grpSpPr>
          <p:sp>
            <p:nvSpPr>
              <p:cNvPr id="18" name="Google Shape;18;p3"/>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 name="Google Shape;20;p3"/>
            <p:cNvGrpSpPr/>
            <p:nvPr/>
          </p:nvGrpSpPr>
          <p:grpSpPr>
            <a:xfrm>
              <a:off x="279323" y="1636968"/>
              <a:ext cx="22384856" cy="9126751"/>
              <a:chOff x="0" y="0"/>
              <a:chExt cx="4421700" cy="1802815"/>
            </a:xfrm>
          </p:grpSpPr>
          <p:sp>
            <p:nvSpPr>
              <p:cNvPr id="21" name="Google Shape;21;p3"/>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2" name="Google Shape;22;p3"/>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3" name="Google Shape;23;p3"/>
            <p:cNvSpPr/>
            <p:nvPr/>
          </p:nvSpPr>
          <p:spPr>
            <a:xfrm>
              <a:off x="3127483" y="1814028"/>
              <a:ext cx="16687849" cy="8964412"/>
            </a:xfrm>
            <a:custGeom>
              <a:avLst/>
              <a:gdLst/>
              <a:ahLst/>
              <a:cxnLst/>
              <a:rect l="l" t="t" r="r" b="b"/>
              <a:pathLst>
                <a:path w="16687849" h="8964412" extrusionOk="0">
                  <a:moveTo>
                    <a:pt x="0" y="0"/>
                  </a:moveTo>
                  <a:lnTo>
                    <a:pt x="16687850" y="0"/>
                  </a:lnTo>
                  <a:lnTo>
                    <a:pt x="16687850" y="8964412"/>
                  </a:lnTo>
                  <a:lnTo>
                    <a:pt x="0" y="8964412"/>
                  </a:lnTo>
                  <a:lnTo>
                    <a:pt x="0" y="0"/>
                  </a:lnTo>
                  <a:close/>
                </a:path>
              </a:pathLst>
            </a:custGeom>
            <a:blipFill rotWithShape="1">
              <a:blip r:embed="rId2">
                <a:alphaModFix amt="62000"/>
              </a:blip>
              <a:stretch>
                <a:fillRect/>
              </a:stretch>
            </a:blipFill>
            <a:ln>
              <a:noFill/>
            </a:ln>
          </p:spPr>
        </p:sp>
        <p:sp>
          <p:nvSpPr>
            <p:cNvPr id="24" name="Google Shape;24;p3"/>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3">
                <a:alphaModFix amt="52000"/>
              </a:blip>
              <a:stretch>
                <a:fillRect l="-3159" r="-3149" b="-168319"/>
              </a:stretch>
            </a:blipFill>
            <a:ln>
              <a:noFill/>
            </a:ln>
          </p:spPr>
        </p:sp>
        <p:sp>
          <p:nvSpPr>
            <p:cNvPr id="25" name="Google Shape;25;p3"/>
            <p:cNvSpPr/>
            <p:nvPr/>
          </p:nvSpPr>
          <p:spPr>
            <a:xfrm rot="5400000">
              <a:off x="978360" y="11085546"/>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26" name="Google Shape;26;p3"/>
            <p:cNvCxnSpPr/>
            <p:nvPr/>
          </p:nvCxnSpPr>
          <p:spPr>
            <a:xfrm>
              <a:off x="2968805" y="809854"/>
              <a:ext cx="7828800" cy="0"/>
            </a:xfrm>
            <a:prstGeom prst="straightConnector1">
              <a:avLst/>
            </a:prstGeom>
            <a:noFill/>
            <a:ln w="50800" cap="flat" cmpd="sng">
              <a:solidFill>
                <a:srgbClr val="A7A5A6"/>
              </a:solidFill>
              <a:prstDash val="lgDash"/>
              <a:round/>
              <a:headEnd type="none" w="sm" len="sm"/>
              <a:tailEnd type="none" w="sm" len="sm"/>
            </a:ln>
          </p:spPr>
        </p:cxnSp>
        <p:sp>
          <p:nvSpPr>
            <p:cNvPr id="27" name="Google Shape;27;p3"/>
            <p:cNvSpPr/>
            <p:nvPr/>
          </p:nvSpPr>
          <p:spPr>
            <a:xfrm rot="5400000">
              <a:off x="11021641" y="290165"/>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28" name="Google Shape;28;p3"/>
            <p:cNvCxnSpPr/>
            <p:nvPr/>
          </p:nvCxnSpPr>
          <p:spPr>
            <a:xfrm>
              <a:off x="12077054" y="809854"/>
              <a:ext cx="8748300" cy="0"/>
            </a:xfrm>
            <a:prstGeom prst="straightConnector1">
              <a:avLst/>
            </a:prstGeom>
            <a:noFill/>
            <a:ln w="50800" cap="flat" cmpd="sng">
              <a:solidFill>
                <a:srgbClr val="A7A5A6"/>
              </a:solidFill>
              <a:prstDash val="lgDash"/>
              <a:round/>
              <a:headEnd type="none" w="sm" len="sm"/>
              <a:tailEnd type="none" w="sm" len="sm"/>
            </a:ln>
          </p:spPr>
        </p:cxnSp>
      </p:grpSp>
      <p:sp>
        <p:nvSpPr>
          <p:cNvPr id="29" name="Google Shape;29;p3"/>
          <p:cNvSpPr txBox="1">
            <a:spLocks noGrp="1"/>
          </p:cNvSpPr>
          <p:nvPr>
            <p:ph type="title"/>
          </p:nvPr>
        </p:nvSpPr>
        <p:spPr>
          <a:xfrm>
            <a:off x="2037225" y="3413300"/>
            <a:ext cx="15168300" cy="2178300"/>
          </a:xfrm>
          <a:prstGeom prst="rect">
            <a:avLst/>
          </a:prstGeom>
        </p:spPr>
        <p:txBody>
          <a:bodyPr spcFirstLastPara="1" wrap="square" lIns="91425" tIns="45700" rIns="91425" bIns="45700" anchor="t" anchorCtr="0">
            <a:normAutofit/>
          </a:bodyPr>
          <a:lstStyle>
            <a:lvl1pPr lvl="0">
              <a:spcBef>
                <a:spcPts val="0"/>
              </a:spcBef>
              <a:spcAft>
                <a:spcPts val="0"/>
              </a:spcAft>
              <a:buSzPts val="20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3"/>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a:spcBef>
                <a:spcPts val="640"/>
              </a:spcBef>
              <a:spcAft>
                <a:spcPts val="0"/>
              </a:spcAft>
              <a:buClr>
                <a:srgbClr val="A7A5A6"/>
              </a:buClr>
              <a:buSzPts val="2400"/>
              <a:buChar char="•"/>
              <a:defRPr sz="2400">
                <a:solidFill>
                  <a:srgbClr val="A7A5A6"/>
                </a:solidFill>
              </a:defRPr>
            </a:lvl1pPr>
            <a:lvl2pPr marL="914400" lvl="1" indent="-381000">
              <a:spcBef>
                <a:spcPts val="560"/>
              </a:spcBef>
              <a:spcAft>
                <a:spcPts val="0"/>
              </a:spcAft>
              <a:buClr>
                <a:srgbClr val="A7A5A6"/>
              </a:buClr>
              <a:buSzPts val="2400"/>
              <a:buChar char="–"/>
              <a:defRPr sz="2400">
                <a:solidFill>
                  <a:srgbClr val="A7A5A6"/>
                </a:solidFill>
              </a:defRPr>
            </a:lvl2pPr>
            <a:lvl3pPr marL="1371600" lvl="2" indent="-38100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spcBef>
                <a:spcPts val="400"/>
              </a:spcBef>
              <a:spcAft>
                <a:spcPts val="0"/>
              </a:spcAft>
              <a:buSzPts val="2400"/>
              <a:buChar char="–"/>
              <a:defRPr sz="2400"/>
            </a:lvl4pPr>
            <a:lvl5pPr marL="2286000" lvl="4" indent="-381000">
              <a:spcBef>
                <a:spcPts val="400"/>
              </a:spcBef>
              <a:spcAft>
                <a:spcPts val="0"/>
              </a:spcAft>
              <a:buClr>
                <a:srgbClr val="A7A5A6"/>
              </a:buClr>
              <a:buSzPts val="2400"/>
              <a:buChar char="»"/>
              <a:defRPr sz="2400" b="1">
                <a:solidFill>
                  <a:srgbClr val="A7A5A6"/>
                </a:solidFill>
              </a:defRPr>
            </a:lvl5pPr>
            <a:lvl6pPr marL="2743200" lvl="5" indent="-381000">
              <a:spcBef>
                <a:spcPts val="400"/>
              </a:spcBef>
              <a:spcAft>
                <a:spcPts val="0"/>
              </a:spcAft>
              <a:buClr>
                <a:srgbClr val="A7A5A6"/>
              </a:buClr>
              <a:buSzPts val="2400"/>
              <a:buChar char="•"/>
              <a:defRPr sz="2400" b="1">
                <a:solidFill>
                  <a:srgbClr val="A7A5A6"/>
                </a:solidFill>
              </a:defRPr>
            </a:lvl6pPr>
            <a:lvl7pPr marL="3200400" lvl="6" indent="-381000">
              <a:spcBef>
                <a:spcPts val="400"/>
              </a:spcBef>
              <a:spcAft>
                <a:spcPts val="0"/>
              </a:spcAft>
              <a:buClr>
                <a:srgbClr val="A7A5A6"/>
              </a:buClr>
              <a:buSzPts val="2400"/>
              <a:buChar char="•"/>
              <a:defRPr sz="2400" b="1">
                <a:solidFill>
                  <a:srgbClr val="A7A5A6"/>
                </a:solidFill>
              </a:defRPr>
            </a:lvl7pPr>
            <a:lvl8pPr marL="3657600" lvl="7" indent="-381000">
              <a:spcBef>
                <a:spcPts val="400"/>
              </a:spcBef>
              <a:spcAft>
                <a:spcPts val="0"/>
              </a:spcAft>
              <a:buClr>
                <a:srgbClr val="A7A5A6"/>
              </a:buClr>
              <a:buSzPts val="2400"/>
              <a:buChar char="•"/>
              <a:defRPr sz="2400" b="1">
                <a:solidFill>
                  <a:srgbClr val="A7A5A6"/>
                </a:solidFill>
              </a:defRPr>
            </a:lvl8pPr>
            <a:lvl9pPr marL="4114800" lvl="8" indent="-381000">
              <a:spcBef>
                <a:spcPts val="400"/>
              </a:spcBef>
              <a:spcAft>
                <a:spcPts val="0"/>
              </a:spcAft>
              <a:buClr>
                <a:srgbClr val="A7A5A6"/>
              </a:buClr>
              <a:buSzPts val="2400"/>
              <a:buChar char="•"/>
              <a:defRPr sz="2400" b="1">
                <a:solidFill>
                  <a:srgbClr val="A7A5A6"/>
                </a:solidFill>
              </a:defRPr>
            </a:lvl9pPr>
          </a:lstStyle>
          <a:p>
            <a:endParaRPr/>
          </a:p>
        </p:txBody>
      </p:sp>
      <p:sp>
        <p:nvSpPr>
          <p:cNvPr id="31" name="Google Shape;31;p3"/>
          <p:cNvSpPr txBox="1">
            <a:spLocks noGrp="1"/>
          </p:cNvSpPr>
          <p:nvPr>
            <p:ph type="body" idx="2"/>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32" name="Google Shape;32;p3"/>
          <p:cNvSpPr txBox="1">
            <a:spLocks noGrp="1"/>
          </p:cNvSpPr>
          <p:nvPr>
            <p:ph type="body" idx="3"/>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33" name="Google Shape;33;p3"/>
          <p:cNvSpPr txBox="1">
            <a:spLocks noGrp="1"/>
          </p:cNvSpPr>
          <p:nvPr>
            <p:ph type="body" idx="4"/>
          </p:nvPr>
        </p:nvSpPr>
        <p:spPr>
          <a:xfrm>
            <a:off x="1580452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a:off x="2037225" y="3413300"/>
            <a:ext cx="15168300" cy="2178300"/>
          </a:xfrm>
          <a:prstGeom prst="rect">
            <a:avLst/>
          </a:prstGeom>
        </p:spPr>
        <p:txBody>
          <a:bodyPr spcFirstLastPara="1" wrap="square" lIns="91425" tIns="45700" rIns="91425" bIns="45700" anchor="t" anchorCtr="0">
            <a:normAutofit/>
          </a:bodyPr>
          <a:lstStyle>
            <a:lvl1pPr lvl="0" rtl="0">
              <a:spcBef>
                <a:spcPts val="0"/>
              </a:spcBef>
              <a:spcAft>
                <a:spcPts val="0"/>
              </a:spcAft>
              <a:buSzPts val="200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6" name="Google Shape;36;p4"/>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37" name="Google Shape;37;p4"/>
          <p:cNvSpPr txBox="1">
            <a:spLocks noGrp="1"/>
          </p:cNvSpPr>
          <p:nvPr>
            <p:ph type="body" idx="2"/>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38" name="Google Shape;38;p4"/>
          <p:cNvSpPr txBox="1">
            <a:spLocks noGrp="1"/>
          </p:cNvSpPr>
          <p:nvPr>
            <p:ph type="body" idx="3"/>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39" name="Google Shape;39;p4"/>
          <p:cNvSpPr txBox="1">
            <a:spLocks noGrp="1"/>
          </p:cNvSpPr>
          <p:nvPr>
            <p:ph type="body" idx="4"/>
          </p:nvPr>
        </p:nvSpPr>
        <p:spPr>
          <a:xfrm>
            <a:off x="1580452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grpSp>
        <p:nvGrpSpPr>
          <p:cNvPr id="40" name="Google Shape;40;p4"/>
          <p:cNvGrpSpPr/>
          <p:nvPr/>
        </p:nvGrpSpPr>
        <p:grpSpPr>
          <a:xfrm>
            <a:off x="540444" y="493243"/>
            <a:ext cx="17207111" cy="9300730"/>
            <a:chOff x="0" y="0"/>
            <a:chExt cx="22942815" cy="12400973"/>
          </a:xfrm>
        </p:grpSpPr>
        <p:grpSp>
          <p:nvGrpSpPr>
            <p:cNvPr id="41" name="Google Shape;41;p4"/>
            <p:cNvGrpSpPr/>
            <p:nvPr/>
          </p:nvGrpSpPr>
          <p:grpSpPr>
            <a:xfrm>
              <a:off x="0" y="0"/>
              <a:ext cx="22942815" cy="12400973"/>
              <a:chOff x="0" y="0"/>
              <a:chExt cx="4531914" cy="2449575"/>
            </a:xfrm>
          </p:grpSpPr>
          <p:sp>
            <p:nvSpPr>
              <p:cNvPr id="42" name="Google Shape;42;p4"/>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4" name="Google Shape;44;p4"/>
            <p:cNvGrpSpPr/>
            <p:nvPr/>
          </p:nvGrpSpPr>
          <p:grpSpPr>
            <a:xfrm>
              <a:off x="279323" y="1636968"/>
              <a:ext cx="22384856" cy="9126751"/>
              <a:chOff x="0" y="0"/>
              <a:chExt cx="4421700" cy="1802815"/>
            </a:xfrm>
          </p:grpSpPr>
          <p:sp>
            <p:nvSpPr>
              <p:cNvPr id="45" name="Google Shape;45;p4"/>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46" name="Google Shape;46;p4"/>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7" name="Google Shape;47;p4"/>
            <p:cNvSpPr/>
            <p:nvPr/>
          </p:nvSpPr>
          <p:spPr>
            <a:xfrm>
              <a:off x="3127483" y="1814028"/>
              <a:ext cx="16687849" cy="8964412"/>
            </a:xfrm>
            <a:custGeom>
              <a:avLst/>
              <a:gdLst/>
              <a:ahLst/>
              <a:cxnLst/>
              <a:rect l="l" t="t" r="r" b="b"/>
              <a:pathLst>
                <a:path w="16687849" h="8964412" extrusionOk="0">
                  <a:moveTo>
                    <a:pt x="0" y="0"/>
                  </a:moveTo>
                  <a:lnTo>
                    <a:pt x="16687850" y="0"/>
                  </a:lnTo>
                  <a:lnTo>
                    <a:pt x="16687850" y="8964412"/>
                  </a:lnTo>
                  <a:lnTo>
                    <a:pt x="0" y="8964412"/>
                  </a:lnTo>
                  <a:lnTo>
                    <a:pt x="0" y="0"/>
                  </a:lnTo>
                  <a:close/>
                </a:path>
              </a:pathLst>
            </a:custGeom>
            <a:blipFill rotWithShape="1">
              <a:blip r:embed="rId2">
                <a:alphaModFix amt="62000"/>
              </a:blip>
              <a:stretch>
                <a:fillRect/>
              </a:stretch>
            </a:blipFill>
            <a:ln>
              <a:noFill/>
            </a:ln>
          </p:spPr>
        </p:sp>
        <p:sp>
          <p:nvSpPr>
            <p:cNvPr id="48" name="Google Shape;48;p4"/>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3">
                <a:alphaModFix amt="52000"/>
              </a:blip>
              <a:stretch>
                <a:fillRect l="-3159" r="-3149" b="-168319"/>
              </a:stretch>
            </a:blipFill>
            <a:ln>
              <a:noFill/>
            </a:ln>
          </p:spPr>
        </p:sp>
        <p:sp>
          <p:nvSpPr>
            <p:cNvPr id="49" name="Google Shape;49;p4"/>
            <p:cNvSpPr/>
            <p:nvPr/>
          </p:nvSpPr>
          <p:spPr>
            <a:xfrm rot="5400000">
              <a:off x="978360" y="11085546"/>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50" name="Google Shape;50;p4"/>
            <p:cNvCxnSpPr/>
            <p:nvPr/>
          </p:nvCxnSpPr>
          <p:spPr>
            <a:xfrm>
              <a:off x="2968805" y="809854"/>
              <a:ext cx="7828800" cy="0"/>
            </a:xfrm>
            <a:prstGeom prst="straightConnector1">
              <a:avLst/>
            </a:prstGeom>
            <a:noFill/>
            <a:ln w="50800" cap="flat" cmpd="sng">
              <a:solidFill>
                <a:srgbClr val="A7A5A6"/>
              </a:solidFill>
              <a:prstDash val="lgDash"/>
              <a:round/>
              <a:headEnd type="none" w="sm" len="sm"/>
              <a:tailEnd type="none" w="sm" len="sm"/>
            </a:ln>
          </p:spPr>
        </p:cxnSp>
        <p:sp>
          <p:nvSpPr>
            <p:cNvPr id="51" name="Google Shape;51;p4"/>
            <p:cNvSpPr/>
            <p:nvPr/>
          </p:nvSpPr>
          <p:spPr>
            <a:xfrm rot="5400000">
              <a:off x="11021641" y="290165"/>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4">
                <a:alphaModFix/>
              </a:blip>
              <a:stretch>
                <a:fillRect/>
              </a:stretch>
            </a:blipFill>
            <a:ln>
              <a:noFill/>
            </a:ln>
          </p:spPr>
        </p:sp>
        <p:cxnSp>
          <p:nvCxnSpPr>
            <p:cNvPr id="52" name="Google Shape;52;p4"/>
            <p:cNvCxnSpPr/>
            <p:nvPr/>
          </p:nvCxnSpPr>
          <p:spPr>
            <a:xfrm>
              <a:off x="12077054" y="809854"/>
              <a:ext cx="8748300" cy="0"/>
            </a:xfrm>
            <a:prstGeom prst="straightConnector1">
              <a:avLst/>
            </a:prstGeom>
            <a:noFill/>
            <a:ln w="50800" cap="flat" cmpd="sng">
              <a:solidFill>
                <a:srgbClr val="A7A5A6"/>
              </a:solidFill>
              <a:prstDash val="lgDash"/>
              <a:round/>
              <a:headEnd type="none" w="sm" len="sm"/>
              <a:tailEnd type="none" w="sm" len="sm"/>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type="obj">
  <p:cSld name="OBJECT">
    <p:spTree>
      <p:nvGrpSpPr>
        <p:cNvPr id="1" name="Shape 53"/>
        <p:cNvGrpSpPr/>
        <p:nvPr/>
      </p:nvGrpSpPr>
      <p:grpSpPr>
        <a:xfrm>
          <a:off x="0" y="0"/>
          <a:ext cx="0" cy="0"/>
          <a:chOff x="0" y="0"/>
          <a:chExt cx="0" cy="0"/>
        </a:xfrm>
      </p:grpSpPr>
      <p:grpSp>
        <p:nvGrpSpPr>
          <p:cNvPr id="54" name="Google Shape;54;p5"/>
          <p:cNvGrpSpPr/>
          <p:nvPr/>
        </p:nvGrpSpPr>
        <p:grpSpPr>
          <a:xfrm>
            <a:off x="540444" y="493243"/>
            <a:ext cx="17207224" cy="9300791"/>
            <a:chOff x="0" y="0"/>
            <a:chExt cx="4531914" cy="2449575"/>
          </a:xfrm>
        </p:grpSpPr>
        <p:sp>
          <p:nvSpPr>
            <p:cNvPr id="55" name="Google Shape;55;p5"/>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7" name="Google Shape;57;p5"/>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58" name="Google Shape;58;p5"/>
          <p:cNvSpPr txBox="1">
            <a:spLocks noGrp="1"/>
          </p:cNvSpPr>
          <p:nvPr>
            <p:ph type="body" idx="2"/>
          </p:nvPr>
        </p:nvSpPr>
        <p:spPr>
          <a:xfrm>
            <a:off x="13621325" y="923363"/>
            <a:ext cx="3695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grpSp>
        <p:nvGrpSpPr>
          <p:cNvPr id="59" name="Google Shape;59;p5"/>
          <p:cNvGrpSpPr/>
          <p:nvPr/>
        </p:nvGrpSpPr>
        <p:grpSpPr>
          <a:xfrm>
            <a:off x="749936" y="1720968"/>
            <a:ext cx="16788753" cy="6845108"/>
            <a:chOff x="0" y="0"/>
            <a:chExt cx="4421700" cy="1802815"/>
          </a:xfrm>
        </p:grpSpPr>
        <p:sp>
          <p:nvSpPr>
            <p:cNvPr id="60" name="Google Shape;60;p5"/>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61" name="Google Shape;61;p5"/>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62" name="Google Shape;62;p5"/>
          <p:cNvCxnSpPr/>
          <p:nvPr/>
        </p:nvCxnSpPr>
        <p:spPr>
          <a:xfrm rot="10800000">
            <a:off x="13084848" y="493158"/>
            <a:ext cx="0" cy="9300600"/>
          </a:xfrm>
          <a:prstGeom prst="straightConnector1">
            <a:avLst/>
          </a:prstGeom>
          <a:noFill/>
          <a:ln w="114300" cap="rnd" cmpd="sng">
            <a:solidFill>
              <a:srgbClr val="7B7979"/>
            </a:solidFill>
            <a:prstDash val="lgDash"/>
            <a:round/>
            <a:headEnd type="none" w="sm" len="sm"/>
            <a:tailEnd type="none" w="sm" len="sm"/>
          </a:ln>
        </p:spPr>
      </p:cxnSp>
      <p:sp>
        <p:nvSpPr>
          <p:cNvPr id="63" name="Google Shape;63;p5"/>
          <p:cNvSpPr txBox="1">
            <a:spLocks noGrp="1"/>
          </p:cNvSpPr>
          <p:nvPr>
            <p:ph type="subTitle" idx="3"/>
          </p:nvPr>
        </p:nvSpPr>
        <p:spPr>
          <a:xfrm>
            <a:off x="1190075" y="2082050"/>
            <a:ext cx="10557600" cy="1190100"/>
          </a:xfrm>
          <a:prstGeom prst="rect">
            <a:avLst/>
          </a:prstGeom>
        </p:spPr>
        <p:txBody>
          <a:bodyPr spcFirstLastPara="1" wrap="square" lIns="91425" tIns="45700" rIns="91425" bIns="45700" anchor="t" anchorCtr="0">
            <a:normAutofit/>
          </a:bodyPr>
          <a:lstStyle>
            <a:lvl1pPr lvl="0">
              <a:spcBef>
                <a:spcPts val="640"/>
              </a:spcBef>
              <a:spcAft>
                <a:spcPts val="0"/>
              </a:spcAft>
              <a:buSzPts val="8000"/>
              <a:buNone/>
              <a:defRPr/>
            </a:lvl1pPr>
            <a:lvl2pPr lvl="1">
              <a:spcBef>
                <a:spcPts val="560"/>
              </a:spcBef>
              <a:spcAft>
                <a:spcPts val="0"/>
              </a:spcAft>
              <a:buSzPts val="3200"/>
              <a:buNone/>
              <a:defRPr/>
            </a:lvl2pPr>
            <a:lvl3pPr lvl="2">
              <a:spcBef>
                <a:spcPts val="480"/>
              </a:spcBef>
              <a:spcAft>
                <a:spcPts val="0"/>
              </a:spcAft>
              <a:buSzPts val="2100"/>
              <a:buNone/>
              <a:defRPr/>
            </a:lvl3pPr>
            <a:lvl4pPr lvl="3">
              <a:spcBef>
                <a:spcPts val="400"/>
              </a:spcBef>
              <a:spcAft>
                <a:spcPts val="0"/>
              </a:spcAft>
              <a:buSzPts val="2000"/>
              <a:buNone/>
              <a:defRPr/>
            </a:lvl4pPr>
            <a:lvl5pPr lvl="4">
              <a:spcBef>
                <a:spcPts val="400"/>
              </a:spcBef>
              <a:spcAft>
                <a:spcPts val="0"/>
              </a:spcAft>
              <a:buSzPts val="2000"/>
              <a:buNone/>
              <a:defRPr/>
            </a:lvl5pPr>
            <a:lvl6pPr lvl="5">
              <a:spcBef>
                <a:spcPts val="400"/>
              </a:spcBef>
              <a:spcAft>
                <a:spcPts val="0"/>
              </a:spcAft>
              <a:buSzPts val="2000"/>
              <a:buNone/>
              <a:defRPr/>
            </a:lvl6pPr>
            <a:lvl7pPr lvl="6">
              <a:spcBef>
                <a:spcPts val="400"/>
              </a:spcBef>
              <a:spcAft>
                <a:spcPts val="0"/>
              </a:spcAft>
              <a:buSzPts val="2000"/>
              <a:buNone/>
              <a:defRPr/>
            </a:lvl7pPr>
            <a:lvl8pPr lvl="7">
              <a:spcBef>
                <a:spcPts val="400"/>
              </a:spcBef>
              <a:spcAft>
                <a:spcPts val="0"/>
              </a:spcAft>
              <a:buSzPts val="2000"/>
              <a:buNone/>
              <a:defRPr/>
            </a:lvl8pPr>
            <a:lvl9pPr lvl="8">
              <a:spcBef>
                <a:spcPts val="400"/>
              </a:spcBef>
              <a:spcAft>
                <a:spcPts val="0"/>
              </a:spcAft>
              <a:buSzPts val="2000"/>
              <a:buNone/>
              <a:defRPr/>
            </a:lvl9pPr>
          </a:lstStyle>
          <a:p>
            <a:endParaRPr/>
          </a:p>
        </p:txBody>
      </p:sp>
      <p:sp>
        <p:nvSpPr>
          <p:cNvPr id="64" name="Google Shape;64;p5"/>
          <p:cNvSpPr/>
          <p:nvPr/>
        </p:nvSpPr>
        <p:spPr>
          <a:xfrm rot="10800000">
            <a:off x="13608723" y="2042668"/>
            <a:ext cx="3586440" cy="470371"/>
          </a:xfrm>
          <a:custGeom>
            <a:avLst/>
            <a:gdLst/>
            <a:ahLst/>
            <a:cxnLst/>
            <a:rect l="l" t="t" r="r" b="b"/>
            <a:pathLst>
              <a:path w="3586440" h="470371" extrusionOk="0">
                <a:moveTo>
                  <a:pt x="0" y="0"/>
                </a:moveTo>
                <a:lnTo>
                  <a:pt x="3586441" y="0"/>
                </a:lnTo>
                <a:lnTo>
                  <a:pt x="3586441" y="470371"/>
                </a:lnTo>
                <a:lnTo>
                  <a:pt x="0" y="470371"/>
                </a:lnTo>
                <a:lnTo>
                  <a:pt x="0" y="0"/>
                </a:lnTo>
                <a:close/>
              </a:path>
            </a:pathLst>
          </a:custGeom>
          <a:blipFill rotWithShape="1">
            <a:blip r:embed="rId2">
              <a:alphaModFix amt="52000"/>
            </a:blip>
            <a:stretch>
              <a:fillRect l="-9099" t="-23376" r="-68517" b="-206710"/>
            </a:stretch>
          </a:blipFill>
          <a:ln>
            <a:noFill/>
          </a:ln>
        </p:spPr>
      </p:sp>
      <p:sp>
        <p:nvSpPr>
          <p:cNvPr id="65" name="Google Shape;65;p5"/>
          <p:cNvSpPr/>
          <p:nvPr/>
        </p:nvSpPr>
        <p:spPr>
          <a:xfrm rot="5400000">
            <a:off x="1274214" y="8807402"/>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grpSp>
        <p:nvGrpSpPr>
          <p:cNvPr id="66" name="Google Shape;66;p5"/>
          <p:cNvGrpSpPr/>
          <p:nvPr/>
        </p:nvGrpSpPr>
        <p:grpSpPr>
          <a:xfrm>
            <a:off x="2767047" y="763308"/>
            <a:ext cx="8723907" cy="674651"/>
            <a:chOff x="2060367" y="0"/>
            <a:chExt cx="11631876" cy="899535"/>
          </a:xfrm>
        </p:grpSpPr>
        <p:cxnSp>
          <p:nvCxnSpPr>
            <p:cNvPr id="67" name="Google Shape;67;p5"/>
            <p:cNvCxnSpPr/>
            <p:nvPr/>
          </p:nvCxnSpPr>
          <p:spPr>
            <a:xfrm>
              <a:off x="2060367" y="449767"/>
              <a:ext cx="4926900" cy="0"/>
            </a:xfrm>
            <a:prstGeom prst="straightConnector1">
              <a:avLst/>
            </a:prstGeom>
            <a:noFill/>
            <a:ln w="50800" cap="flat" cmpd="sng">
              <a:solidFill>
                <a:srgbClr val="A7A5A6"/>
              </a:solidFill>
              <a:prstDash val="lgDash"/>
              <a:round/>
              <a:headEnd type="none" w="sm" len="sm"/>
              <a:tailEnd type="none" w="sm" len="sm"/>
            </a:ln>
          </p:spPr>
        </p:cxnSp>
        <p:sp>
          <p:nvSpPr>
            <p:cNvPr id="68" name="Google Shape;68;p5"/>
            <p:cNvSpPr/>
            <p:nvPr/>
          </p:nvSpPr>
          <p:spPr>
            <a:xfrm rot="5400000">
              <a:off x="7235503"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cxnSp>
          <p:nvCxnSpPr>
            <p:cNvPr id="69" name="Google Shape;69;p5"/>
            <p:cNvCxnSpPr/>
            <p:nvPr/>
          </p:nvCxnSpPr>
          <p:spPr>
            <a:xfrm>
              <a:off x="8374443" y="449767"/>
              <a:ext cx="5317800" cy="0"/>
            </a:xfrm>
            <a:prstGeom prst="straightConnector1">
              <a:avLst/>
            </a:prstGeom>
            <a:noFill/>
            <a:ln w="50800" cap="flat" cmpd="sng">
              <a:solidFill>
                <a:srgbClr val="A7A5A6"/>
              </a:solidFill>
              <a:prstDash val="lgDash"/>
              <a:round/>
              <a:headEnd type="none" w="sm" len="sm"/>
              <a:tailEnd type="none" w="sm" len="sm"/>
            </a:ln>
          </p:spPr>
        </p:cxnSp>
      </p:grpSp>
      <p:sp>
        <p:nvSpPr>
          <p:cNvPr id="70" name="Google Shape;70;p5"/>
          <p:cNvSpPr txBox="1">
            <a:spLocks noGrp="1"/>
          </p:cNvSpPr>
          <p:nvPr>
            <p:ph type="body" idx="4"/>
          </p:nvPr>
        </p:nvSpPr>
        <p:spPr>
          <a:xfrm>
            <a:off x="1230400" y="3408825"/>
            <a:ext cx="10557600" cy="513000"/>
          </a:xfrm>
          <a:prstGeom prst="rect">
            <a:avLst/>
          </a:prstGeom>
        </p:spPr>
        <p:txBody>
          <a:bodyPr spcFirstLastPara="1" wrap="square" lIns="91425" tIns="45700" rIns="91425" bIns="45700" anchor="t" anchorCtr="0">
            <a:normAutofit/>
          </a:bodyPr>
          <a:lstStyle>
            <a:lvl1pPr marL="457200" lvl="0" indent="-431800">
              <a:spcBef>
                <a:spcPts val="640"/>
              </a:spcBef>
              <a:spcAft>
                <a:spcPts val="0"/>
              </a:spcAft>
              <a:buSzPts val="3200"/>
              <a:buChar char="•"/>
              <a:defRPr sz="3200"/>
            </a:lvl1pPr>
            <a:lvl2pPr marL="914400" lvl="1" indent="-431800">
              <a:spcBef>
                <a:spcPts val="560"/>
              </a:spcBef>
              <a:spcAft>
                <a:spcPts val="0"/>
              </a:spcAft>
              <a:buSzPts val="3200"/>
              <a:buChar char="–"/>
              <a:defRPr/>
            </a:lvl2pPr>
            <a:lvl3pPr marL="1371600" lvl="2" indent="-43180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a:spcBef>
                <a:spcPts val="400"/>
              </a:spcBef>
              <a:spcAft>
                <a:spcPts val="0"/>
              </a:spcAft>
              <a:buClr>
                <a:srgbClr val="142840"/>
              </a:buClr>
              <a:buSzPts val="3200"/>
              <a:buChar char="–"/>
              <a:defRPr sz="3200">
                <a:solidFill>
                  <a:srgbClr val="142840"/>
                </a:solidFill>
              </a:defRPr>
            </a:lvl4pPr>
            <a:lvl5pPr marL="2286000" lvl="4" indent="-431800">
              <a:spcBef>
                <a:spcPts val="400"/>
              </a:spcBef>
              <a:spcAft>
                <a:spcPts val="0"/>
              </a:spcAft>
              <a:buSzPts val="3200"/>
              <a:buChar char="»"/>
              <a:defRPr sz="3200" b="1"/>
            </a:lvl5pPr>
            <a:lvl6pPr marL="2743200" lvl="5" indent="-431800">
              <a:spcBef>
                <a:spcPts val="400"/>
              </a:spcBef>
              <a:spcAft>
                <a:spcPts val="0"/>
              </a:spcAft>
              <a:buSzPts val="3200"/>
              <a:buChar char="•"/>
              <a:defRPr sz="3200" b="1"/>
            </a:lvl6pPr>
            <a:lvl7pPr marL="3200400" lvl="6" indent="-431800">
              <a:spcBef>
                <a:spcPts val="400"/>
              </a:spcBef>
              <a:spcAft>
                <a:spcPts val="0"/>
              </a:spcAft>
              <a:buSzPts val="3200"/>
              <a:buChar char="•"/>
              <a:defRPr sz="3200" b="1"/>
            </a:lvl7pPr>
            <a:lvl8pPr marL="3657600" lvl="7" indent="-431800">
              <a:spcBef>
                <a:spcPts val="400"/>
              </a:spcBef>
              <a:spcAft>
                <a:spcPts val="0"/>
              </a:spcAft>
              <a:buSzPts val="3200"/>
              <a:buChar char="•"/>
              <a:defRPr sz="3200" b="1"/>
            </a:lvl8pPr>
            <a:lvl9pPr marL="4114800" lvl="8" indent="-431800">
              <a:spcBef>
                <a:spcPts val="400"/>
              </a:spcBef>
              <a:spcAft>
                <a:spcPts val="0"/>
              </a:spcAft>
              <a:buSzPts val="3200"/>
              <a:buChar char="•"/>
              <a:defRPr sz="3200" b="1"/>
            </a:lvl9pPr>
          </a:lstStyle>
          <a:p>
            <a:endParaRPr/>
          </a:p>
        </p:txBody>
      </p:sp>
      <p:sp>
        <p:nvSpPr>
          <p:cNvPr id="71" name="Google Shape;71;p5"/>
          <p:cNvSpPr txBox="1">
            <a:spLocks noGrp="1"/>
          </p:cNvSpPr>
          <p:nvPr>
            <p:ph type="body" idx="5"/>
          </p:nvPr>
        </p:nvSpPr>
        <p:spPr>
          <a:xfrm>
            <a:off x="1230400" y="3916250"/>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
        <p:nvSpPr>
          <p:cNvPr id="72" name="Google Shape;72;p5"/>
          <p:cNvSpPr/>
          <p:nvPr/>
        </p:nvSpPr>
        <p:spPr>
          <a:xfrm>
            <a:off x="13563637" y="3229239"/>
            <a:ext cx="3695663" cy="4270199"/>
          </a:xfrm>
          <a:custGeom>
            <a:avLst/>
            <a:gdLst/>
            <a:ahLst/>
            <a:cxnLst/>
            <a:rect l="l" t="t" r="r" b="b"/>
            <a:pathLst>
              <a:path w="3695663" h="4270199" extrusionOk="0">
                <a:moveTo>
                  <a:pt x="0" y="0"/>
                </a:moveTo>
                <a:lnTo>
                  <a:pt x="3695663" y="0"/>
                </a:lnTo>
                <a:lnTo>
                  <a:pt x="3695663" y="4270199"/>
                </a:lnTo>
                <a:lnTo>
                  <a:pt x="0" y="4270199"/>
                </a:lnTo>
                <a:lnTo>
                  <a:pt x="0" y="0"/>
                </a:lnTo>
                <a:close/>
              </a:path>
            </a:pathLst>
          </a:custGeom>
          <a:blipFill rotWithShape="1">
            <a:blip r:embed="rId4">
              <a:alphaModFix/>
            </a:blip>
            <a:stretch>
              <a:fillRect/>
            </a:stretch>
          </a:blipFill>
          <a:ln>
            <a:noFill/>
          </a:ln>
        </p:spPr>
      </p:sp>
      <p:sp>
        <p:nvSpPr>
          <p:cNvPr id="73" name="Google Shape;73;p5"/>
          <p:cNvSpPr txBox="1">
            <a:spLocks noGrp="1"/>
          </p:cNvSpPr>
          <p:nvPr>
            <p:ph type="body" idx="6"/>
          </p:nvPr>
        </p:nvSpPr>
        <p:spPr>
          <a:xfrm>
            <a:off x="1114737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74" name="Google Shape;74;p5"/>
          <p:cNvSpPr txBox="1">
            <a:spLocks noGrp="1"/>
          </p:cNvSpPr>
          <p:nvPr>
            <p:ph type="body" idx="7"/>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75" name="Google Shape;75;p5"/>
          <p:cNvSpPr txBox="1">
            <a:spLocks noGrp="1"/>
          </p:cNvSpPr>
          <p:nvPr>
            <p:ph type="body" idx="8"/>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76" name="Google Shape;76;p5"/>
          <p:cNvSpPr txBox="1">
            <a:spLocks noGrp="1"/>
          </p:cNvSpPr>
          <p:nvPr>
            <p:ph type="body" idx="9"/>
          </p:nvPr>
        </p:nvSpPr>
        <p:spPr>
          <a:xfrm>
            <a:off x="1230400" y="4710388"/>
            <a:ext cx="10557600" cy="513000"/>
          </a:xfrm>
          <a:prstGeom prst="rect">
            <a:avLst/>
          </a:prstGeom>
        </p:spPr>
        <p:txBody>
          <a:bodyPr spcFirstLastPara="1" wrap="square" lIns="91425" tIns="45700" rIns="91425" bIns="45700" anchor="t" anchorCtr="0">
            <a:normAutofit/>
          </a:bodyPr>
          <a:lstStyle>
            <a:lvl1pPr marL="457200" lvl="0" indent="-431800" rtl="0">
              <a:spcBef>
                <a:spcPts val="640"/>
              </a:spcBef>
              <a:spcAft>
                <a:spcPts val="0"/>
              </a:spcAft>
              <a:buSzPts val="3200"/>
              <a:buChar char="•"/>
              <a:defRPr sz="3200"/>
            </a:lvl1pPr>
            <a:lvl2pPr marL="914400" lvl="1" indent="-431800" rtl="0">
              <a:spcBef>
                <a:spcPts val="560"/>
              </a:spcBef>
              <a:spcAft>
                <a:spcPts val="0"/>
              </a:spcAft>
              <a:buSzPts val="3200"/>
              <a:buChar char="–"/>
              <a:defRPr/>
            </a:lvl2pPr>
            <a:lvl3pPr marL="1371600" lvl="2" indent="-431800" rtl="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rtl="0">
              <a:spcBef>
                <a:spcPts val="400"/>
              </a:spcBef>
              <a:spcAft>
                <a:spcPts val="0"/>
              </a:spcAft>
              <a:buClr>
                <a:srgbClr val="142840"/>
              </a:buClr>
              <a:buSzPts val="3200"/>
              <a:buChar char="–"/>
              <a:defRPr sz="3200">
                <a:solidFill>
                  <a:srgbClr val="142840"/>
                </a:solidFill>
              </a:defRPr>
            </a:lvl4pPr>
            <a:lvl5pPr marL="2286000" lvl="4" indent="-431800" rtl="0">
              <a:spcBef>
                <a:spcPts val="400"/>
              </a:spcBef>
              <a:spcAft>
                <a:spcPts val="0"/>
              </a:spcAft>
              <a:buSzPts val="3200"/>
              <a:buChar char="»"/>
              <a:defRPr sz="3200" b="1"/>
            </a:lvl5pPr>
            <a:lvl6pPr marL="2743200" lvl="5" indent="-431800" rtl="0">
              <a:spcBef>
                <a:spcPts val="400"/>
              </a:spcBef>
              <a:spcAft>
                <a:spcPts val="0"/>
              </a:spcAft>
              <a:buSzPts val="3200"/>
              <a:buChar char="•"/>
              <a:defRPr sz="3200" b="1"/>
            </a:lvl6pPr>
            <a:lvl7pPr marL="3200400" lvl="6" indent="-431800" rtl="0">
              <a:spcBef>
                <a:spcPts val="400"/>
              </a:spcBef>
              <a:spcAft>
                <a:spcPts val="0"/>
              </a:spcAft>
              <a:buSzPts val="3200"/>
              <a:buChar char="•"/>
              <a:defRPr sz="3200" b="1"/>
            </a:lvl7pPr>
            <a:lvl8pPr marL="3657600" lvl="7" indent="-431800" rtl="0">
              <a:spcBef>
                <a:spcPts val="400"/>
              </a:spcBef>
              <a:spcAft>
                <a:spcPts val="0"/>
              </a:spcAft>
              <a:buSzPts val="3200"/>
              <a:buChar char="•"/>
              <a:defRPr sz="3200" b="1"/>
            </a:lvl8pPr>
            <a:lvl9pPr marL="4114800" lvl="8" indent="-431800" rtl="0">
              <a:spcBef>
                <a:spcPts val="400"/>
              </a:spcBef>
              <a:spcAft>
                <a:spcPts val="0"/>
              </a:spcAft>
              <a:buSzPts val="3200"/>
              <a:buChar char="•"/>
              <a:defRPr sz="3200" b="1"/>
            </a:lvl9pPr>
          </a:lstStyle>
          <a:p>
            <a:endParaRPr/>
          </a:p>
        </p:txBody>
      </p:sp>
      <p:sp>
        <p:nvSpPr>
          <p:cNvPr id="77" name="Google Shape;77;p5"/>
          <p:cNvSpPr txBox="1">
            <a:spLocks noGrp="1"/>
          </p:cNvSpPr>
          <p:nvPr>
            <p:ph type="body" idx="13"/>
          </p:nvPr>
        </p:nvSpPr>
        <p:spPr>
          <a:xfrm>
            <a:off x="1230400" y="5217813"/>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
        <p:nvSpPr>
          <p:cNvPr id="78" name="Google Shape;78;p5"/>
          <p:cNvSpPr txBox="1">
            <a:spLocks noGrp="1"/>
          </p:cNvSpPr>
          <p:nvPr>
            <p:ph type="body" idx="14"/>
          </p:nvPr>
        </p:nvSpPr>
        <p:spPr>
          <a:xfrm>
            <a:off x="1230400" y="6134325"/>
            <a:ext cx="10557600" cy="513000"/>
          </a:xfrm>
          <a:prstGeom prst="rect">
            <a:avLst/>
          </a:prstGeom>
        </p:spPr>
        <p:txBody>
          <a:bodyPr spcFirstLastPara="1" wrap="square" lIns="91425" tIns="45700" rIns="91425" bIns="45700" anchor="t" anchorCtr="0">
            <a:normAutofit/>
          </a:bodyPr>
          <a:lstStyle>
            <a:lvl1pPr marL="457200" lvl="0" indent="-431800" rtl="0">
              <a:spcBef>
                <a:spcPts val="640"/>
              </a:spcBef>
              <a:spcAft>
                <a:spcPts val="0"/>
              </a:spcAft>
              <a:buSzPts val="3200"/>
              <a:buChar char="•"/>
              <a:defRPr sz="3200"/>
            </a:lvl1pPr>
            <a:lvl2pPr marL="914400" lvl="1" indent="-431800" rtl="0">
              <a:spcBef>
                <a:spcPts val="560"/>
              </a:spcBef>
              <a:spcAft>
                <a:spcPts val="0"/>
              </a:spcAft>
              <a:buSzPts val="3200"/>
              <a:buChar char="–"/>
              <a:defRPr/>
            </a:lvl2pPr>
            <a:lvl3pPr marL="1371600" lvl="2" indent="-431800" rtl="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rtl="0">
              <a:spcBef>
                <a:spcPts val="400"/>
              </a:spcBef>
              <a:spcAft>
                <a:spcPts val="0"/>
              </a:spcAft>
              <a:buClr>
                <a:srgbClr val="142840"/>
              </a:buClr>
              <a:buSzPts val="3200"/>
              <a:buChar char="–"/>
              <a:defRPr sz="3200">
                <a:solidFill>
                  <a:srgbClr val="142840"/>
                </a:solidFill>
              </a:defRPr>
            </a:lvl4pPr>
            <a:lvl5pPr marL="2286000" lvl="4" indent="-431800" rtl="0">
              <a:spcBef>
                <a:spcPts val="400"/>
              </a:spcBef>
              <a:spcAft>
                <a:spcPts val="0"/>
              </a:spcAft>
              <a:buSzPts val="3200"/>
              <a:buChar char="»"/>
              <a:defRPr sz="3200" b="1"/>
            </a:lvl5pPr>
            <a:lvl6pPr marL="2743200" lvl="5" indent="-431800" rtl="0">
              <a:spcBef>
                <a:spcPts val="400"/>
              </a:spcBef>
              <a:spcAft>
                <a:spcPts val="0"/>
              </a:spcAft>
              <a:buSzPts val="3200"/>
              <a:buChar char="•"/>
              <a:defRPr sz="3200" b="1"/>
            </a:lvl6pPr>
            <a:lvl7pPr marL="3200400" lvl="6" indent="-431800" rtl="0">
              <a:spcBef>
                <a:spcPts val="400"/>
              </a:spcBef>
              <a:spcAft>
                <a:spcPts val="0"/>
              </a:spcAft>
              <a:buSzPts val="3200"/>
              <a:buChar char="•"/>
              <a:defRPr sz="3200" b="1"/>
            </a:lvl7pPr>
            <a:lvl8pPr marL="3657600" lvl="7" indent="-431800" rtl="0">
              <a:spcBef>
                <a:spcPts val="400"/>
              </a:spcBef>
              <a:spcAft>
                <a:spcPts val="0"/>
              </a:spcAft>
              <a:buSzPts val="3200"/>
              <a:buChar char="•"/>
              <a:defRPr sz="3200" b="1"/>
            </a:lvl8pPr>
            <a:lvl9pPr marL="4114800" lvl="8" indent="-431800" rtl="0">
              <a:spcBef>
                <a:spcPts val="400"/>
              </a:spcBef>
              <a:spcAft>
                <a:spcPts val="0"/>
              </a:spcAft>
              <a:buSzPts val="3200"/>
              <a:buChar char="•"/>
              <a:defRPr sz="3200" b="1"/>
            </a:lvl9pPr>
          </a:lstStyle>
          <a:p>
            <a:endParaRPr/>
          </a:p>
        </p:txBody>
      </p:sp>
      <p:sp>
        <p:nvSpPr>
          <p:cNvPr id="79" name="Google Shape;79;p5"/>
          <p:cNvSpPr txBox="1">
            <a:spLocks noGrp="1"/>
          </p:cNvSpPr>
          <p:nvPr>
            <p:ph type="body" idx="15"/>
          </p:nvPr>
        </p:nvSpPr>
        <p:spPr>
          <a:xfrm>
            <a:off x="1230400" y="6641750"/>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
        <p:nvSpPr>
          <p:cNvPr id="80" name="Google Shape;80;p5"/>
          <p:cNvSpPr txBox="1">
            <a:spLocks noGrp="1"/>
          </p:cNvSpPr>
          <p:nvPr>
            <p:ph type="body" idx="16"/>
          </p:nvPr>
        </p:nvSpPr>
        <p:spPr>
          <a:xfrm>
            <a:off x="1230400" y="7413450"/>
            <a:ext cx="10557600" cy="513000"/>
          </a:xfrm>
          <a:prstGeom prst="rect">
            <a:avLst/>
          </a:prstGeom>
        </p:spPr>
        <p:txBody>
          <a:bodyPr spcFirstLastPara="1" wrap="square" lIns="91425" tIns="45700" rIns="91425" bIns="45700" anchor="t" anchorCtr="0">
            <a:normAutofit/>
          </a:bodyPr>
          <a:lstStyle>
            <a:lvl1pPr marL="457200" lvl="0" indent="-431800" rtl="0">
              <a:spcBef>
                <a:spcPts val="640"/>
              </a:spcBef>
              <a:spcAft>
                <a:spcPts val="0"/>
              </a:spcAft>
              <a:buSzPts val="3200"/>
              <a:buChar char="•"/>
              <a:defRPr sz="3200"/>
            </a:lvl1pPr>
            <a:lvl2pPr marL="914400" lvl="1" indent="-431800" rtl="0">
              <a:spcBef>
                <a:spcPts val="560"/>
              </a:spcBef>
              <a:spcAft>
                <a:spcPts val="0"/>
              </a:spcAft>
              <a:buSzPts val="3200"/>
              <a:buChar char="–"/>
              <a:defRPr/>
            </a:lvl2pPr>
            <a:lvl3pPr marL="1371600" lvl="2" indent="-431800" rtl="0">
              <a:spcBef>
                <a:spcPts val="480"/>
              </a:spcBef>
              <a:spcAft>
                <a:spcPts val="0"/>
              </a:spcAft>
              <a:buClr>
                <a:srgbClr val="142840"/>
              </a:buClr>
              <a:buSzPts val="3200"/>
              <a:buFont typeface="Heebo"/>
              <a:buChar char="•"/>
              <a:defRPr sz="3200" b="1">
                <a:solidFill>
                  <a:srgbClr val="142840"/>
                </a:solidFill>
                <a:latin typeface="Heebo"/>
                <a:ea typeface="Heebo"/>
                <a:cs typeface="Heebo"/>
                <a:sym typeface="Heebo"/>
              </a:defRPr>
            </a:lvl3pPr>
            <a:lvl4pPr marL="1828800" lvl="3" indent="-431800" rtl="0">
              <a:spcBef>
                <a:spcPts val="400"/>
              </a:spcBef>
              <a:spcAft>
                <a:spcPts val="0"/>
              </a:spcAft>
              <a:buClr>
                <a:srgbClr val="142840"/>
              </a:buClr>
              <a:buSzPts val="3200"/>
              <a:buChar char="–"/>
              <a:defRPr sz="3200">
                <a:solidFill>
                  <a:srgbClr val="142840"/>
                </a:solidFill>
              </a:defRPr>
            </a:lvl4pPr>
            <a:lvl5pPr marL="2286000" lvl="4" indent="-431800" rtl="0">
              <a:spcBef>
                <a:spcPts val="400"/>
              </a:spcBef>
              <a:spcAft>
                <a:spcPts val="0"/>
              </a:spcAft>
              <a:buSzPts val="3200"/>
              <a:buChar char="»"/>
              <a:defRPr sz="3200" b="1"/>
            </a:lvl5pPr>
            <a:lvl6pPr marL="2743200" lvl="5" indent="-431800" rtl="0">
              <a:spcBef>
                <a:spcPts val="400"/>
              </a:spcBef>
              <a:spcAft>
                <a:spcPts val="0"/>
              </a:spcAft>
              <a:buSzPts val="3200"/>
              <a:buChar char="•"/>
              <a:defRPr sz="3200" b="1"/>
            </a:lvl6pPr>
            <a:lvl7pPr marL="3200400" lvl="6" indent="-431800" rtl="0">
              <a:spcBef>
                <a:spcPts val="400"/>
              </a:spcBef>
              <a:spcAft>
                <a:spcPts val="0"/>
              </a:spcAft>
              <a:buSzPts val="3200"/>
              <a:buChar char="•"/>
              <a:defRPr sz="3200" b="1"/>
            </a:lvl7pPr>
            <a:lvl8pPr marL="3657600" lvl="7" indent="-431800" rtl="0">
              <a:spcBef>
                <a:spcPts val="400"/>
              </a:spcBef>
              <a:spcAft>
                <a:spcPts val="0"/>
              </a:spcAft>
              <a:buSzPts val="3200"/>
              <a:buChar char="•"/>
              <a:defRPr sz="3200" b="1"/>
            </a:lvl8pPr>
            <a:lvl9pPr marL="4114800" lvl="8" indent="-431800" rtl="0">
              <a:spcBef>
                <a:spcPts val="400"/>
              </a:spcBef>
              <a:spcAft>
                <a:spcPts val="0"/>
              </a:spcAft>
              <a:buSzPts val="3200"/>
              <a:buChar char="•"/>
              <a:defRPr sz="3200" b="1"/>
            </a:lvl9pPr>
          </a:lstStyle>
          <a:p>
            <a:endParaRPr/>
          </a:p>
        </p:txBody>
      </p:sp>
      <p:sp>
        <p:nvSpPr>
          <p:cNvPr id="81" name="Google Shape;81;p5"/>
          <p:cNvSpPr txBox="1">
            <a:spLocks noGrp="1"/>
          </p:cNvSpPr>
          <p:nvPr>
            <p:ph type="body" idx="17"/>
          </p:nvPr>
        </p:nvSpPr>
        <p:spPr>
          <a:xfrm>
            <a:off x="1230400" y="7920875"/>
            <a:ext cx="105576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1pPr>
            <a:lvl2pPr marL="914400" lvl="1" indent="-381000" rtl="0">
              <a:spcBef>
                <a:spcPts val="56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2pPr>
            <a:lvl3pPr marL="1371600" lvl="2" indent="-381000" rtl="0">
              <a:spcBef>
                <a:spcPts val="480"/>
              </a:spcBef>
              <a:spcAft>
                <a:spcPts val="0"/>
              </a:spcAft>
              <a:buSzPts val="2400"/>
              <a:buChar char="•"/>
              <a:defRPr sz="2400"/>
            </a:lvl3pPr>
            <a:lvl4pPr marL="1828800" lvl="3" indent="-381000" rtl="0">
              <a:spcBef>
                <a:spcPts val="400"/>
              </a:spcBef>
              <a:spcAft>
                <a:spcPts val="0"/>
              </a:spcAft>
              <a:buClr>
                <a:srgbClr val="595959"/>
              </a:buClr>
              <a:buSzPts val="2400"/>
              <a:buFont typeface="Heebo Medium"/>
              <a:buChar char="–"/>
              <a:defRPr sz="2400" b="0">
                <a:solidFill>
                  <a:srgbClr val="595959"/>
                </a:solidFill>
                <a:latin typeface="Heebo Medium"/>
                <a:ea typeface="Heebo Medium"/>
                <a:cs typeface="Heebo Medium"/>
                <a:sym typeface="Heebo Medium"/>
              </a:defRPr>
            </a:lvl4pPr>
            <a:lvl5pPr marL="2286000" lvl="4"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5pPr>
            <a:lvl6pPr marL="2743200" lvl="5"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6pPr>
            <a:lvl7pPr marL="3200400" lvl="6"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7pPr>
            <a:lvl8pPr marL="3657600" lvl="7"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8pPr>
            <a:lvl9pPr marL="4114800" lvl="8" indent="-381000" rtl="0">
              <a:spcBef>
                <a:spcPts val="400"/>
              </a:spcBef>
              <a:spcAft>
                <a:spcPts val="0"/>
              </a:spcAft>
              <a:buClr>
                <a:srgbClr val="595959"/>
              </a:buClr>
              <a:buSzPts val="2400"/>
              <a:buFont typeface="Heebo Medium"/>
              <a:buChar char="•"/>
              <a:defRPr sz="2400">
                <a:solidFill>
                  <a:srgbClr val="595959"/>
                </a:solidFill>
                <a:latin typeface="Heebo Medium"/>
                <a:ea typeface="Heebo Medium"/>
                <a:cs typeface="Heebo Medium"/>
                <a:sym typeface="Heebo Medium"/>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type="secHead">
  <p:cSld name="SECTION_HEADER">
    <p:spTree>
      <p:nvGrpSpPr>
        <p:cNvPr id="1" name="Shape 82"/>
        <p:cNvGrpSpPr/>
        <p:nvPr/>
      </p:nvGrpSpPr>
      <p:grpSpPr>
        <a:xfrm>
          <a:off x="0" y="0"/>
          <a:ext cx="0" cy="0"/>
          <a:chOff x="0" y="0"/>
          <a:chExt cx="0" cy="0"/>
        </a:xfrm>
      </p:grpSpPr>
      <p:grpSp>
        <p:nvGrpSpPr>
          <p:cNvPr id="83" name="Google Shape;83;p6"/>
          <p:cNvGrpSpPr/>
          <p:nvPr/>
        </p:nvGrpSpPr>
        <p:grpSpPr>
          <a:xfrm>
            <a:off x="540444" y="493243"/>
            <a:ext cx="17207224" cy="9300791"/>
            <a:chOff x="0" y="0"/>
            <a:chExt cx="4531914" cy="2449575"/>
          </a:xfrm>
        </p:grpSpPr>
        <p:sp>
          <p:nvSpPr>
            <p:cNvPr id="84" name="Google Shape;84;p6"/>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86" name="Google Shape;86;p6"/>
          <p:cNvSpPr txBox="1">
            <a:spLocks noGrp="1"/>
          </p:cNvSpPr>
          <p:nvPr>
            <p:ph type="body" idx="1"/>
          </p:nvPr>
        </p:nvSpPr>
        <p:spPr>
          <a:xfrm>
            <a:off x="7532950"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87" name="Google Shape;87;p6"/>
          <p:cNvSpPr txBox="1">
            <a:spLocks noGrp="1"/>
          </p:cNvSpPr>
          <p:nvPr>
            <p:ph type="body" idx="2"/>
          </p:nvPr>
        </p:nvSpPr>
        <p:spPr>
          <a:xfrm>
            <a:off x="15803750"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grpSp>
        <p:nvGrpSpPr>
          <p:cNvPr id="88" name="Google Shape;88;p6"/>
          <p:cNvGrpSpPr/>
          <p:nvPr/>
        </p:nvGrpSpPr>
        <p:grpSpPr>
          <a:xfrm>
            <a:off x="749936" y="1720968"/>
            <a:ext cx="16788753" cy="6845108"/>
            <a:chOff x="0" y="0"/>
            <a:chExt cx="4421700" cy="1802815"/>
          </a:xfrm>
        </p:grpSpPr>
        <p:sp>
          <p:nvSpPr>
            <p:cNvPr id="89" name="Google Shape;89;p6"/>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90" name="Google Shape;90;p6"/>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1" name="Google Shape;91;p6"/>
          <p:cNvSpPr txBox="1">
            <a:spLocks noGrp="1"/>
          </p:cNvSpPr>
          <p:nvPr>
            <p:ph type="subTitle" idx="3"/>
          </p:nvPr>
        </p:nvSpPr>
        <p:spPr>
          <a:xfrm>
            <a:off x="7580575" y="3331300"/>
            <a:ext cx="9286800" cy="1190100"/>
          </a:xfrm>
          <a:prstGeom prst="rect">
            <a:avLst/>
          </a:prstGeom>
        </p:spPr>
        <p:txBody>
          <a:bodyPr spcFirstLastPara="1" wrap="square" lIns="91425" tIns="45700" rIns="91425" bIns="45700" anchor="t" anchorCtr="0">
            <a:normAutofit/>
          </a:bodyPr>
          <a:lstStyle>
            <a:lvl1pPr lvl="0" rtl="0">
              <a:spcBef>
                <a:spcPts val="640"/>
              </a:spcBef>
              <a:spcAft>
                <a:spcPts val="0"/>
              </a:spcAft>
              <a:buSzPts val="8000"/>
              <a:buNone/>
              <a:defRPr/>
            </a:lvl1pPr>
            <a:lvl2pPr lvl="1" rtl="0">
              <a:spcBef>
                <a:spcPts val="560"/>
              </a:spcBef>
              <a:spcAft>
                <a:spcPts val="0"/>
              </a:spcAft>
              <a:buSzPts val="3200"/>
              <a:buNone/>
              <a:defRPr/>
            </a:lvl2pPr>
            <a:lvl3pPr lvl="2" rtl="0">
              <a:spcBef>
                <a:spcPts val="480"/>
              </a:spcBef>
              <a:spcAft>
                <a:spcPts val="0"/>
              </a:spcAft>
              <a:buSzPts val="2100"/>
              <a:buNone/>
              <a:defRPr/>
            </a:lvl3pPr>
            <a:lvl4pPr lvl="3" rtl="0">
              <a:spcBef>
                <a:spcPts val="400"/>
              </a:spcBef>
              <a:spcAft>
                <a:spcPts val="0"/>
              </a:spcAft>
              <a:buSzPts val="2000"/>
              <a:buNone/>
              <a:defRPr/>
            </a:lvl4pPr>
            <a:lvl5pPr lvl="4" rtl="0">
              <a:spcBef>
                <a:spcPts val="400"/>
              </a:spcBef>
              <a:spcAft>
                <a:spcPts val="0"/>
              </a:spcAft>
              <a:buSzPts val="2000"/>
              <a:buNone/>
              <a:defRPr/>
            </a:lvl5pPr>
            <a:lvl6pPr lvl="5" rtl="0">
              <a:spcBef>
                <a:spcPts val="400"/>
              </a:spcBef>
              <a:spcAft>
                <a:spcPts val="0"/>
              </a:spcAft>
              <a:buSzPts val="2000"/>
              <a:buNone/>
              <a:defRPr/>
            </a:lvl6pPr>
            <a:lvl7pPr lvl="6" rtl="0">
              <a:spcBef>
                <a:spcPts val="400"/>
              </a:spcBef>
              <a:spcAft>
                <a:spcPts val="0"/>
              </a:spcAft>
              <a:buSzPts val="2000"/>
              <a:buNone/>
              <a:defRPr/>
            </a:lvl7pPr>
            <a:lvl8pPr lvl="7" rtl="0">
              <a:spcBef>
                <a:spcPts val="400"/>
              </a:spcBef>
              <a:spcAft>
                <a:spcPts val="0"/>
              </a:spcAft>
              <a:buSzPts val="2000"/>
              <a:buNone/>
              <a:defRPr/>
            </a:lvl8pPr>
            <a:lvl9pPr lvl="8" rtl="0">
              <a:spcBef>
                <a:spcPts val="400"/>
              </a:spcBef>
              <a:spcAft>
                <a:spcPts val="0"/>
              </a:spcAft>
              <a:buSzPts val="2000"/>
              <a:buNone/>
              <a:defRPr/>
            </a:lvl9pPr>
          </a:lstStyle>
          <a:p>
            <a:endParaRPr/>
          </a:p>
        </p:txBody>
      </p:sp>
      <p:sp>
        <p:nvSpPr>
          <p:cNvPr id="92" name="Google Shape;92;p6"/>
          <p:cNvSpPr txBox="1">
            <a:spLocks noGrp="1"/>
          </p:cNvSpPr>
          <p:nvPr>
            <p:ph type="body" idx="4"/>
          </p:nvPr>
        </p:nvSpPr>
        <p:spPr>
          <a:xfrm>
            <a:off x="7584150" y="4679575"/>
            <a:ext cx="9286800" cy="2339700"/>
          </a:xfrm>
          <a:prstGeom prst="rect">
            <a:avLst/>
          </a:prstGeom>
        </p:spPr>
        <p:txBody>
          <a:bodyPr spcFirstLastPara="1" wrap="square" lIns="91425" tIns="45700" rIns="91425" bIns="45700" anchor="t" anchorCtr="0">
            <a:normAutofit/>
          </a:bodyPr>
          <a:lstStyle>
            <a:lvl1pPr marL="457200" lvl="0" indent="-361950">
              <a:spcBef>
                <a:spcPts val="640"/>
              </a:spcBef>
              <a:spcAft>
                <a:spcPts val="0"/>
              </a:spcAft>
              <a:buClr>
                <a:srgbClr val="595959"/>
              </a:buClr>
              <a:buSzPts val="2100"/>
              <a:buFont typeface="Heebo Medium"/>
              <a:buChar char="•"/>
              <a:defRPr sz="2100" b="0">
                <a:solidFill>
                  <a:srgbClr val="595959"/>
                </a:solidFill>
                <a:latin typeface="Heebo Medium"/>
                <a:ea typeface="Heebo Medium"/>
                <a:cs typeface="Heebo Medium"/>
                <a:sym typeface="Heebo Medium"/>
              </a:defRPr>
            </a:lvl1pPr>
            <a:lvl2pPr marL="914400" lvl="1" indent="-361950">
              <a:spcBef>
                <a:spcPts val="560"/>
              </a:spcBef>
              <a:spcAft>
                <a:spcPts val="0"/>
              </a:spcAft>
              <a:buClr>
                <a:srgbClr val="595959"/>
              </a:buClr>
              <a:buSzPts val="2100"/>
              <a:buFont typeface="Heebo Medium"/>
              <a:buChar char="–"/>
              <a:defRPr sz="2100" b="0">
                <a:solidFill>
                  <a:srgbClr val="595959"/>
                </a:solidFill>
                <a:latin typeface="Heebo Medium"/>
                <a:ea typeface="Heebo Medium"/>
                <a:cs typeface="Heebo Medium"/>
                <a:sym typeface="Heebo Medium"/>
              </a:defRPr>
            </a:lvl2pPr>
            <a:lvl3pPr marL="1371600" lvl="2" indent="-361950">
              <a:spcBef>
                <a:spcPts val="480"/>
              </a:spcBef>
              <a:spcAft>
                <a:spcPts val="0"/>
              </a:spcAft>
              <a:buSzPts val="2100"/>
              <a:buChar char="•"/>
              <a:defRPr/>
            </a:lvl3pPr>
            <a:lvl4pPr marL="1828800" lvl="3" indent="-361950">
              <a:spcBef>
                <a:spcPts val="400"/>
              </a:spcBef>
              <a:spcAft>
                <a:spcPts val="0"/>
              </a:spcAft>
              <a:buClr>
                <a:srgbClr val="595959"/>
              </a:buClr>
              <a:buSzPts val="2100"/>
              <a:buFont typeface="Heebo Medium"/>
              <a:buChar char="–"/>
              <a:defRPr sz="2100" b="0">
                <a:solidFill>
                  <a:srgbClr val="595959"/>
                </a:solidFill>
                <a:latin typeface="Heebo Medium"/>
                <a:ea typeface="Heebo Medium"/>
                <a:cs typeface="Heebo Medium"/>
                <a:sym typeface="Heebo Medium"/>
              </a:defRPr>
            </a:lvl4pPr>
            <a:lvl5pPr marL="2286000" lvl="4"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5pPr>
            <a:lvl6pPr marL="2743200" lvl="5"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6pPr>
            <a:lvl7pPr marL="3200400" lvl="6"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7pPr>
            <a:lvl8pPr marL="3657600" lvl="7"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8pPr>
            <a:lvl9pPr marL="4114800" lvl="8" indent="-361950">
              <a:spcBef>
                <a:spcPts val="400"/>
              </a:spcBef>
              <a:spcAft>
                <a:spcPts val="0"/>
              </a:spcAft>
              <a:buClr>
                <a:srgbClr val="595959"/>
              </a:buClr>
              <a:buSzPts val="2100"/>
              <a:buFont typeface="Heebo Medium"/>
              <a:buChar char="•"/>
              <a:defRPr sz="2100">
                <a:solidFill>
                  <a:srgbClr val="595959"/>
                </a:solidFill>
                <a:latin typeface="Heebo Medium"/>
                <a:ea typeface="Heebo Medium"/>
                <a:cs typeface="Heebo Medium"/>
                <a:sym typeface="Heebo Medium"/>
              </a:defRPr>
            </a:lvl9pPr>
          </a:lstStyle>
          <a:p>
            <a:endParaRPr/>
          </a:p>
        </p:txBody>
      </p:sp>
      <p:sp>
        <p:nvSpPr>
          <p:cNvPr id="93" name="Google Shape;93;p6"/>
          <p:cNvSpPr>
            <a:spLocks noGrp="1"/>
          </p:cNvSpPr>
          <p:nvPr>
            <p:ph type="pic" idx="5"/>
          </p:nvPr>
        </p:nvSpPr>
        <p:spPr>
          <a:xfrm>
            <a:off x="746300" y="1720950"/>
            <a:ext cx="6138900" cy="6845100"/>
          </a:xfrm>
          <a:prstGeom prst="rect">
            <a:avLst/>
          </a:prstGeom>
          <a:noFill/>
          <a:ln>
            <a:noFill/>
          </a:ln>
        </p:spPr>
      </p:sp>
      <p:cxnSp>
        <p:nvCxnSpPr>
          <p:cNvPr id="94" name="Google Shape;94;p6"/>
          <p:cNvCxnSpPr/>
          <p:nvPr/>
        </p:nvCxnSpPr>
        <p:spPr>
          <a:xfrm rot="10800000">
            <a:off x="6885103" y="493158"/>
            <a:ext cx="0" cy="9300600"/>
          </a:xfrm>
          <a:prstGeom prst="straightConnector1">
            <a:avLst/>
          </a:prstGeom>
          <a:noFill/>
          <a:ln w="114300" cap="rnd" cmpd="sng">
            <a:solidFill>
              <a:srgbClr val="7B7979"/>
            </a:solidFill>
            <a:prstDash val="lgDash"/>
            <a:round/>
            <a:headEnd type="none" w="sm" len="sm"/>
            <a:tailEnd type="none" w="sm" len="sm"/>
          </a:ln>
        </p:spPr>
      </p:cxnSp>
      <p:sp>
        <p:nvSpPr>
          <p:cNvPr id="95" name="Google Shape;95;p6"/>
          <p:cNvSpPr/>
          <p:nvPr/>
        </p:nvSpPr>
        <p:spPr>
          <a:xfrm rot="5400000">
            <a:off x="1274214" y="8807402"/>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2">
              <a:alphaModFix/>
            </a:blip>
            <a:stretch>
              <a:fillRect/>
            </a:stretch>
          </a:blipFill>
          <a:ln>
            <a:noFill/>
          </a:ln>
        </p:spPr>
      </p:sp>
      <p:grpSp>
        <p:nvGrpSpPr>
          <p:cNvPr id="96" name="Google Shape;96;p6"/>
          <p:cNvGrpSpPr/>
          <p:nvPr/>
        </p:nvGrpSpPr>
        <p:grpSpPr>
          <a:xfrm>
            <a:off x="9078215" y="763308"/>
            <a:ext cx="7090626" cy="674651"/>
            <a:chOff x="2060367" y="0"/>
            <a:chExt cx="9454168" cy="899535"/>
          </a:xfrm>
        </p:grpSpPr>
        <p:cxnSp>
          <p:nvCxnSpPr>
            <p:cNvPr id="97" name="Google Shape;97;p6"/>
            <p:cNvCxnSpPr/>
            <p:nvPr/>
          </p:nvCxnSpPr>
          <p:spPr>
            <a:xfrm>
              <a:off x="2060367" y="449767"/>
              <a:ext cx="3549000" cy="0"/>
            </a:xfrm>
            <a:prstGeom prst="straightConnector1">
              <a:avLst/>
            </a:prstGeom>
            <a:noFill/>
            <a:ln w="50800" cap="flat" cmpd="sng">
              <a:solidFill>
                <a:srgbClr val="A7A5A6"/>
              </a:solidFill>
              <a:prstDash val="lgDash"/>
              <a:round/>
              <a:headEnd type="none" w="sm" len="sm"/>
              <a:tailEnd type="none" w="sm" len="sm"/>
            </a:ln>
          </p:spPr>
        </p:cxnSp>
        <p:sp>
          <p:nvSpPr>
            <p:cNvPr id="98" name="Google Shape;98;p6"/>
            <p:cNvSpPr/>
            <p:nvPr/>
          </p:nvSpPr>
          <p:spPr>
            <a:xfrm rot="5400000">
              <a:off x="5833554"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2">
                <a:alphaModFix/>
              </a:blip>
              <a:stretch>
                <a:fillRect/>
              </a:stretch>
            </a:blipFill>
            <a:ln>
              <a:noFill/>
            </a:ln>
          </p:spPr>
        </p:sp>
        <p:cxnSp>
          <p:nvCxnSpPr>
            <p:cNvPr id="99" name="Google Shape;99;p6"/>
            <p:cNvCxnSpPr/>
            <p:nvPr/>
          </p:nvCxnSpPr>
          <p:spPr>
            <a:xfrm>
              <a:off x="6906235" y="449767"/>
              <a:ext cx="4608300" cy="0"/>
            </a:xfrm>
            <a:prstGeom prst="straightConnector1">
              <a:avLst/>
            </a:prstGeom>
            <a:noFill/>
            <a:ln w="50800" cap="flat" cmpd="sng">
              <a:solidFill>
                <a:srgbClr val="A7A5A6"/>
              </a:solidFill>
              <a:prstDash val="lgDash"/>
              <a:round/>
              <a:headEnd type="none" w="sm" len="sm"/>
              <a:tailEnd type="none" w="sm" len="sm"/>
            </a:ln>
          </p:spPr>
        </p:cxnSp>
      </p:grpSp>
      <p:sp>
        <p:nvSpPr>
          <p:cNvPr id="100" name="Google Shape;100;p6"/>
          <p:cNvSpPr txBox="1">
            <a:spLocks noGrp="1"/>
          </p:cNvSpPr>
          <p:nvPr>
            <p:ph type="body" idx="6"/>
          </p:nvPr>
        </p:nvSpPr>
        <p:spPr>
          <a:xfrm>
            <a:off x="2371150" y="92090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101" name="Google Shape;101;p6"/>
          <p:cNvSpPr txBox="1">
            <a:spLocks noGrp="1"/>
          </p:cNvSpPr>
          <p:nvPr>
            <p:ph type="body" idx="7"/>
          </p:nvPr>
        </p:nvSpPr>
        <p:spPr>
          <a:xfrm>
            <a:off x="12900225" y="92090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Gallery" type="twoObj">
  <p:cSld name="TWO_OBJECTS">
    <p:spTree>
      <p:nvGrpSpPr>
        <p:cNvPr id="1" name="Shape 102"/>
        <p:cNvGrpSpPr/>
        <p:nvPr/>
      </p:nvGrpSpPr>
      <p:grpSpPr>
        <a:xfrm>
          <a:off x="0" y="0"/>
          <a:ext cx="0" cy="0"/>
          <a:chOff x="0" y="0"/>
          <a:chExt cx="0" cy="0"/>
        </a:xfrm>
      </p:grpSpPr>
      <p:grpSp>
        <p:nvGrpSpPr>
          <p:cNvPr id="103" name="Google Shape;103;p7"/>
          <p:cNvGrpSpPr/>
          <p:nvPr/>
        </p:nvGrpSpPr>
        <p:grpSpPr>
          <a:xfrm>
            <a:off x="540444" y="493243"/>
            <a:ext cx="17207224" cy="9300791"/>
            <a:chOff x="0" y="0"/>
            <a:chExt cx="4531914" cy="2449575"/>
          </a:xfrm>
        </p:grpSpPr>
        <p:sp>
          <p:nvSpPr>
            <p:cNvPr id="104" name="Google Shape;104;p7"/>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7"/>
            <p:cNvSpPr txBox="1"/>
            <p:nvPr/>
          </p:nvSpPr>
          <p:spPr>
            <a:xfrm>
              <a:off x="0" y="28575"/>
              <a:ext cx="4531800" cy="24210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06" name="Google Shape;106;p7"/>
          <p:cNvSpPr txBox="1">
            <a:spLocks noGrp="1"/>
          </p:cNvSpPr>
          <p:nvPr>
            <p:ph type="body" idx="1"/>
          </p:nvPr>
        </p:nvSpPr>
        <p:spPr>
          <a:xfrm>
            <a:off x="1250575" y="907675"/>
            <a:ext cx="14010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107" name="Google Shape;107;p7"/>
          <p:cNvSpPr txBox="1">
            <a:spLocks noGrp="1"/>
          </p:cNvSpPr>
          <p:nvPr>
            <p:ph type="body" idx="2"/>
          </p:nvPr>
        </p:nvSpPr>
        <p:spPr>
          <a:xfrm>
            <a:off x="2218750" y="9056600"/>
            <a:ext cx="4457700" cy="369600"/>
          </a:xfrm>
          <a:prstGeom prst="rect">
            <a:avLst/>
          </a:prstGeom>
        </p:spPr>
        <p:txBody>
          <a:bodyPr spcFirstLastPara="1" wrap="square" lIns="91425" tIns="45700" rIns="91425" bIns="45700" anchor="t" anchorCtr="0">
            <a:normAutofit/>
          </a:bodyPr>
          <a:lstStyle>
            <a:lvl1pPr marL="457200" lvl="0" indent="-381000" rtl="0">
              <a:spcBef>
                <a:spcPts val="640"/>
              </a:spcBef>
              <a:spcAft>
                <a:spcPts val="0"/>
              </a:spcAft>
              <a:buClr>
                <a:srgbClr val="A7A5A6"/>
              </a:buClr>
              <a:buSzPts val="2400"/>
              <a:buChar char="•"/>
              <a:defRPr sz="2400">
                <a:solidFill>
                  <a:srgbClr val="A7A5A6"/>
                </a:solidFill>
              </a:defRPr>
            </a:lvl1pPr>
            <a:lvl2pPr marL="914400" lvl="1" indent="-381000" rtl="0">
              <a:spcBef>
                <a:spcPts val="560"/>
              </a:spcBef>
              <a:spcAft>
                <a:spcPts val="0"/>
              </a:spcAft>
              <a:buClr>
                <a:srgbClr val="A7A5A6"/>
              </a:buClr>
              <a:buSzPts val="2400"/>
              <a:buChar char="–"/>
              <a:defRPr sz="2400">
                <a:solidFill>
                  <a:srgbClr val="A7A5A6"/>
                </a:solidFill>
              </a:defRPr>
            </a:lvl2pPr>
            <a:lvl3pPr marL="1371600" lvl="2" indent="-381000"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rtl="0">
              <a:spcBef>
                <a:spcPts val="400"/>
              </a:spcBef>
              <a:spcAft>
                <a:spcPts val="0"/>
              </a:spcAft>
              <a:buSzPts val="2400"/>
              <a:buChar char="–"/>
              <a:defRPr sz="2400"/>
            </a:lvl4pPr>
            <a:lvl5pPr marL="2286000" lvl="4" indent="-381000" rtl="0">
              <a:spcBef>
                <a:spcPts val="400"/>
              </a:spcBef>
              <a:spcAft>
                <a:spcPts val="0"/>
              </a:spcAft>
              <a:buClr>
                <a:srgbClr val="A7A5A6"/>
              </a:buClr>
              <a:buSzPts val="2400"/>
              <a:buChar char="»"/>
              <a:defRPr sz="2400" b="1">
                <a:solidFill>
                  <a:srgbClr val="A7A5A6"/>
                </a:solidFill>
              </a:defRPr>
            </a:lvl5pPr>
            <a:lvl6pPr marL="2743200" lvl="5" indent="-381000" rtl="0">
              <a:spcBef>
                <a:spcPts val="400"/>
              </a:spcBef>
              <a:spcAft>
                <a:spcPts val="0"/>
              </a:spcAft>
              <a:buClr>
                <a:srgbClr val="A7A5A6"/>
              </a:buClr>
              <a:buSzPts val="2400"/>
              <a:buChar char="•"/>
              <a:defRPr sz="2400" b="1">
                <a:solidFill>
                  <a:srgbClr val="A7A5A6"/>
                </a:solidFill>
              </a:defRPr>
            </a:lvl6pPr>
            <a:lvl7pPr marL="3200400" lvl="6" indent="-381000" rtl="0">
              <a:spcBef>
                <a:spcPts val="400"/>
              </a:spcBef>
              <a:spcAft>
                <a:spcPts val="0"/>
              </a:spcAft>
              <a:buClr>
                <a:srgbClr val="A7A5A6"/>
              </a:buClr>
              <a:buSzPts val="2400"/>
              <a:buChar char="•"/>
              <a:defRPr sz="2400" b="1">
                <a:solidFill>
                  <a:srgbClr val="A7A5A6"/>
                </a:solidFill>
              </a:defRPr>
            </a:lvl7pPr>
            <a:lvl8pPr marL="3657600" lvl="7" indent="-381000" rtl="0">
              <a:spcBef>
                <a:spcPts val="400"/>
              </a:spcBef>
              <a:spcAft>
                <a:spcPts val="0"/>
              </a:spcAft>
              <a:buClr>
                <a:srgbClr val="A7A5A6"/>
              </a:buClr>
              <a:buSzPts val="2400"/>
              <a:buChar char="•"/>
              <a:defRPr sz="2400" b="1">
                <a:solidFill>
                  <a:srgbClr val="A7A5A6"/>
                </a:solidFill>
              </a:defRPr>
            </a:lvl8pPr>
            <a:lvl9pPr marL="4114800" lvl="8" indent="-381000" rtl="0">
              <a:spcBef>
                <a:spcPts val="400"/>
              </a:spcBef>
              <a:spcAft>
                <a:spcPts val="0"/>
              </a:spcAft>
              <a:buClr>
                <a:srgbClr val="A7A5A6"/>
              </a:buClr>
              <a:buSzPts val="2400"/>
              <a:buChar char="•"/>
              <a:defRPr sz="2400" b="1">
                <a:solidFill>
                  <a:srgbClr val="A7A5A6"/>
                </a:solidFill>
              </a:defRPr>
            </a:lvl9pPr>
          </a:lstStyle>
          <a:p>
            <a:endParaRPr/>
          </a:p>
        </p:txBody>
      </p:sp>
      <p:sp>
        <p:nvSpPr>
          <p:cNvPr id="108" name="Google Shape;108;p7"/>
          <p:cNvSpPr txBox="1">
            <a:spLocks noGrp="1"/>
          </p:cNvSpPr>
          <p:nvPr>
            <p:ph type="body" idx="3"/>
          </p:nvPr>
        </p:nvSpPr>
        <p:spPr>
          <a:xfrm>
            <a:off x="12747825" y="9056600"/>
            <a:ext cx="44577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sp>
        <p:nvSpPr>
          <p:cNvPr id="109" name="Google Shape;109;p7"/>
          <p:cNvSpPr txBox="1">
            <a:spLocks noGrp="1"/>
          </p:cNvSpPr>
          <p:nvPr>
            <p:ph type="body" idx="4"/>
          </p:nvPr>
        </p:nvSpPr>
        <p:spPr>
          <a:xfrm>
            <a:off x="15804525" y="907675"/>
            <a:ext cx="1401000" cy="369600"/>
          </a:xfrm>
          <a:prstGeom prst="rect">
            <a:avLst/>
          </a:prstGeom>
        </p:spPr>
        <p:txBody>
          <a:bodyPr spcFirstLastPara="1" wrap="square" lIns="91425" tIns="45700" rIns="91425" bIns="45700" anchor="t" anchorCtr="0">
            <a:normAutofit/>
          </a:bodyPr>
          <a:lstStyle>
            <a:lvl1pPr marL="457200" lvl="0" indent="-381000" algn="r" rtl="0">
              <a:spcBef>
                <a:spcPts val="640"/>
              </a:spcBef>
              <a:spcAft>
                <a:spcPts val="0"/>
              </a:spcAft>
              <a:buClr>
                <a:srgbClr val="A7A5A6"/>
              </a:buClr>
              <a:buSzPts val="2400"/>
              <a:buChar char="•"/>
              <a:defRPr sz="2400">
                <a:solidFill>
                  <a:srgbClr val="A7A5A6"/>
                </a:solidFill>
              </a:defRPr>
            </a:lvl1pPr>
            <a:lvl2pPr marL="914400" lvl="1" indent="-381000" algn="r" rtl="0">
              <a:spcBef>
                <a:spcPts val="560"/>
              </a:spcBef>
              <a:spcAft>
                <a:spcPts val="0"/>
              </a:spcAft>
              <a:buClr>
                <a:srgbClr val="A7A5A6"/>
              </a:buClr>
              <a:buSzPts val="2400"/>
              <a:buChar char="–"/>
              <a:defRPr sz="2400">
                <a:solidFill>
                  <a:srgbClr val="A7A5A6"/>
                </a:solidFill>
              </a:defRPr>
            </a:lvl2pPr>
            <a:lvl3pPr marL="1371600" lvl="2" indent="-381000" algn="r" rtl="0">
              <a:spcBef>
                <a:spcPts val="480"/>
              </a:spcBef>
              <a:spcAft>
                <a:spcPts val="0"/>
              </a:spcAft>
              <a:buClr>
                <a:srgbClr val="A7A5A6"/>
              </a:buClr>
              <a:buSzPts val="2400"/>
              <a:buFont typeface="Heebo"/>
              <a:buChar char="•"/>
              <a:defRPr sz="2400" b="1">
                <a:solidFill>
                  <a:srgbClr val="A7A5A6"/>
                </a:solidFill>
                <a:latin typeface="Heebo"/>
                <a:ea typeface="Heebo"/>
                <a:cs typeface="Heebo"/>
                <a:sym typeface="Heebo"/>
              </a:defRPr>
            </a:lvl3pPr>
            <a:lvl4pPr marL="1828800" lvl="3" indent="-381000" algn="r" rtl="0">
              <a:spcBef>
                <a:spcPts val="400"/>
              </a:spcBef>
              <a:spcAft>
                <a:spcPts val="0"/>
              </a:spcAft>
              <a:buSzPts val="2400"/>
              <a:buChar char="–"/>
              <a:defRPr sz="2400"/>
            </a:lvl4pPr>
            <a:lvl5pPr marL="2286000" lvl="4" indent="-381000" algn="r" rtl="0">
              <a:spcBef>
                <a:spcPts val="400"/>
              </a:spcBef>
              <a:spcAft>
                <a:spcPts val="0"/>
              </a:spcAft>
              <a:buClr>
                <a:srgbClr val="A7A5A6"/>
              </a:buClr>
              <a:buSzPts val="2400"/>
              <a:buChar char="»"/>
              <a:defRPr sz="2400" b="1">
                <a:solidFill>
                  <a:srgbClr val="A7A5A6"/>
                </a:solidFill>
              </a:defRPr>
            </a:lvl5pPr>
            <a:lvl6pPr marL="2743200" lvl="5" indent="-381000" algn="r" rtl="0">
              <a:spcBef>
                <a:spcPts val="400"/>
              </a:spcBef>
              <a:spcAft>
                <a:spcPts val="0"/>
              </a:spcAft>
              <a:buClr>
                <a:srgbClr val="A7A5A6"/>
              </a:buClr>
              <a:buSzPts val="2400"/>
              <a:buChar char="•"/>
              <a:defRPr sz="2400" b="1">
                <a:solidFill>
                  <a:srgbClr val="A7A5A6"/>
                </a:solidFill>
              </a:defRPr>
            </a:lvl6pPr>
            <a:lvl7pPr marL="3200400" lvl="6" indent="-381000" algn="r" rtl="0">
              <a:spcBef>
                <a:spcPts val="400"/>
              </a:spcBef>
              <a:spcAft>
                <a:spcPts val="0"/>
              </a:spcAft>
              <a:buClr>
                <a:srgbClr val="A7A5A6"/>
              </a:buClr>
              <a:buSzPts val="2400"/>
              <a:buChar char="•"/>
              <a:defRPr sz="2400" b="1">
                <a:solidFill>
                  <a:srgbClr val="A7A5A6"/>
                </a:solidFill>
              </a:defRPr>
            </a:lvl7pPr>
            <a:lvl8pPr marL="3657600" lvl="7" indent="-381000" algn="r" rtl="0">
              <a:spcBef>
                <a:spcPts val="400"/>
              </a:spcBef>
              <a:spcAft>
                <a:spcPts val="0"/>
              </a:spcAft>
              <a:buClr>
                <a:srgbClr val="A7A5A6"/>
              </a:buClr>
              <a:buSzPts val="2400"/>
              <a:buChar char="•"/>
              <a:defRPr sz="2400" b="1">
                <a:solidFill>
                  <a:srgbClr val="A7A5A6"/>
                </a:solidFill>
              </a:defRPr>
            </a:lvl8pPr>
            <a:lvl9pPr marL="4114800" lvl="8" indent="-381000" algn="r" rtl="0">
              <a:spcBef>
                <a:spcPts val="400"/>
              </a:spcBef>
              <a:spcAft>
                <a:spcPts val="0"/>
              </a:spcAft>
              <a:buClr>
                <a:srgbClr val="A7A5A6"/>
              </a:buClr>
              <a:buSzPts val="2400"/>
              <a:buChar char="•"/>
              <a:defRPr sz="2400" b="1">
                <a:solidFill>
                  <a:srgbClr val="A7A5A6"/>
                </a:solidFill>
              </a:defRPr>
            </a:lvl9pPr>
          </a:lstStyle>
          <a:p>
            <a:endParaRPr/>
          </a:p>
        </p:txBody>
      </p:sp>
      <p:grpSp>
        <p:nvGrpSpPr>
          <p:cNvPr id="110" name="Google Shape;110;p7"/>
          <p:cNvGrpSpPr/>
          <p:nvPr/>
        </p:nvGrpSpPr>
        <p:grpSpPr>
          <a:xfrm>
            <a:off x="749936" y="1720968"/>
            <a:ext cx="16788753" cy="6845108"/>
            <a:chOff x="0" y="0"/>
            <a:chExt cx="4421700" cy="1802815"/>
          </a:xfrm>
        </p:grpSpPr>
        <p:sp>
          <p:nvSpPr>
            <p:cNvPr id="111" name="Google Shape;111;p7"/>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112" name="Google Shape;112;p7"/>
            <p:cNvSpPr txBox="1"/>
            <p:nvPr/>
          </p:nvSpPr>
          <p:spPr>
            <a:xfrm>
              <a:off x="0" y="28575"/>
              <a:ext cx="4421700" cy="177420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13" name="Google Shape;113;p7"/>
          <p:cNvSpPr/>
          <p:nvPr/>
        </p:nvSpPr>
        <p:spPr>
          <a:xfrm rot="5400000">
            <a:off x="1274214" y="8807402"/>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2">
              <a:alphaModFix/>
            </a:blip>
            <a:stretch>
              <a:fillRect/>
            </a:stretch>
          </a:blipFill>
          <a:ln>
            <a:noFill/>
          </a:ln>
        </p:spPr>
      </p:sp>
      <p:cxnSp>
        <p:nvCxnSpPr>
          <p:cNvPr id="114" name="Google Shape;114;p7"/>
          <p:cNvCxnSpPr/>
          <p:nvPr/>
        </p:nvCxnSpPr>
        <p:spPr>
          <a:xfrm>
            <a:off x="2767048" y="1100633"/>
            <a:ext cx="5832300" cy="0"/>
          </a:xfrm>
          <a:prstGeom prst="straightConnector1">
            <a:avLst/>
          </a:prstGeom>
          <a:noFill/>
          <a:ln w="38100" cap="flat" cmpd="sng">
            <a:solidFill>
              <a:srgbClr val="A7A5A6"/>
            </a:solidFill>
            <a:prstDash val="lgDash"/>
            <a:round/>
            <a:headEnd type="none" w="sm" len="sm"/>
            <a:tailEnd type="none" w="sm" len="sm"/>
          </a:ln>
        </p:spPr>
      </p:cxnSp>
      <p:sp>
        <p:nvSpPr>
          <p:cNvPr id="115" name="Google Shape;115;p7"/>
          <p:cNvSpPr/>
          <p:nvPr/>
        </p:nvSpPr>
        <p:spPr>
          <a:xfrm rot="5400000">
            <a:off x="8806674" y="710866"/>
            <a:ext cx="674651" cy="779534"/>
          </a:xfrm>
          <a:custGeom>
            <a:avLst/>
            <a:gdLst/>
            <a:ahLst/>
            <a:cxnLst/>
            <a:rect l="l" t="t" r="r" b="b"/>
            <a:pathLst>
              <a:path w="674651" h="779534" extrusionOk="0">
                <a:moveTo>
                  <a:pt x="0" y="0"/>
                </a:moveTo>
                <a:lnTo>
                  <a:pt x="674652" y="0"/>
                </a:lnTo>
                <a:lnTo>
                  <a:pt x="674652" y="779534"/>
                </a:lnTo>
                <a:lnTo>
                  <a:pt x="0" y="779534"/>
                </a:lnTo>
                <a:lnTo>
                  <a:pt x="0" y="0"/>
                </a:lnTo>
                <a:close/>
              </a:path>
            </a:pathLst>
          </a:custGeom>
          <a:blipFill rotWithShape="1">
            <a:blip r:embed="rId2">
              <a:alphaModFix/>
            </a:blip>
            <a:stretch>
              <a:fillRect/>
            </a:stretch>
          </a:blipFill>
          <a:ln>
            <a:noFill/>
          </a:ln>
        </p:spPr>
      </p:sp>
      <p:cxnSp>
        <p:nvCxnSpPr>
          <p:cNvPr id="116" name="Google Shape;116;p7"/>
          <p:cNvCxnSpPr/>
          <p:nvPr/>
        </p:nvCxnSpPr>
        <p:spPr>
          <a:xfrm>
            <a:off x="9623431" y="1100633"/>
            <a:ext cx="6545400" cy="0"/>
          </a:xfrm>
          <a:prstGeom prst="straightConnector1">
            <a:avLst/>
          </a:prstGeom>
          <a:noFill/>
          <a:ln w="38100" cap="flat" cmpd="sng">
            <a:solidFill>
              <a:srgbClr val="A7A5A6"/>
            </a:solidFill>
            <a:prstDash val="lgDash"/>
            <a:round/>
            <a:headEnd type="none" w="sm" len="sm"/>
            <a:tailEnd type="none" w="sm" len="sm"/>
          </a:ln>
        </p:spPr>
      </p:cxnSp>
      <p:sp>
        <p:nvSpPr>
          <p:cNvPr id="117" name="Google Shape;117;p7"/>
          <p:cNvSpPr txBox="1">
            <a:spLocks noGrp="1"/>
          </p:cNvSpPr>
          <p:nvPr>
            <p:ph type="subTitle" idx="5"/>
          </p:nvPr>
        </p:nvSpPr>
        <p:spPr>
          <a:xfrm>
            <a:off x="1221775" y="1912850"/>
            <a:ext cx="5096700" cy="1190100"/>
          </a:xfrm>
          <a:prstGeom prst="rect">
            <a:avLst/>
          </a:prstGeom>
        </p:spPr>
        <p:txBody>
          <a:bodyPr spcFirstLastPara="1" wrap="square" lIns="91425" tIns="45700" rIns="91425" bIns="45700" anchor="t" anchorCtr="0">
            <a:normAutofit/>
          </a:bodyPr>
          <a:lstStyle>
            <a:lvl1pPr lvl="0" rtl="0">
              <a:spcBef>
                <a:spcPts val="640"/>
              </a:spcBef>
              <a:spcAft>
                <a:spcPts val="0"/>
              </a:spcAft>
              <a:buSzPts val="8000"/>
              <a:buNone/>
              <a:defRPr/>
            </a:lvl1pPr>
            <a:lvl2pPr lvl="1" rtl="0">
              <a:spcBef>
                <a:spcPts val="560"/>
              </a:spcBef>
              <a:spcAft>
                <a:spcPts val="0"/>
              </a:spcAft>
              <a:buSzPts val="3200"/>
              <a:buNone/>
              <a:defRPr/>
            </a:lvl2pPr>
            <a:lvl3pPr lvl="2" rtl="0">
              <a:spcBef>
                <a:spcPts val="480"/>
              </a:spcBef>
              <a:spcAft>
                <a:spcPts val="0"/>
              </a:spcAft>
              <a:buSzPts val="2100"/>
              <a:buNone/>
              <a:defRPr/>
            </a:lvl3pPr>
            <a:lvl4pPr lvl="3" rtl="0">
              <a:spcBef>
                <a:spcPts val="400"/>
              </a:spcBef>
              <a:spcAft>
                <a:spcPts val="0"/>
              </a:spcAft>
              <a:buSzPts val="2000"/>
              <a:buNone/>
              <a:defRPr/>
            </a:lvl4pPr>
            <a:lvl5pPr lvl="4" rtl="0">
              <a:spcBef>
                <a:spcPts val="400"/>
              </a:spcBef>
              <a:spcAft>
                <a:spcPts val="0"/>
              </a:spcAft>
              <a:buSzPts val="2000"/>
              <a:buNone/>
              <a:defRPr/>
            </a:lvl5pPr>
            <a:lvl6pPr lvl="5" rtl="0">
              <a:spcBef>
                <a:spcPts val="400"/>
              </a:spcBef>
              <a:spcAft>
                <a:spcPts val="0"/>
              </a:spcAft>
              <a:buSzPts val="2000"/>
              <a:buNone/>
              <a:defRPr/>
            </a:lvl6pPr>
            <a:lvl7pPr lvl="6" rtl="0">
              <a:spcBef>
                <a:spcPts val="400"/>
              </a:spcBef>
              <a:spcAft>
                <a:spcPts val="0"/>
              </a:spcAft>
              <a:buSzPts val="2000"/>
              <a:buNone/>
              <a:defRPr/>
            </a:lvl7pPr>
            <a:lvl8pPr lvl="7" rtl="0">
              <a:spcBef>
                <a:spcPts val="400"/>
              </a:spcBef>
              <a:spcAft>
                <a:spcPts val="0"/>
              </a:spcAft>
              <a:buSzPts val="2000"/>
              <a:buNone/>
              <a:defRPr/>
            </a:lvl8pPr>
            <a:lvl9pPr lvl="8" rtl="0">
              <a:spcBef>
                <a:spcPts val="400"/>
              </a:spcBef>
              <a:spcAft>
                <a:spcPts val="0"/>
              </a:spcAft>
              <a:buSzPts val="2000"/>
              <a:buNone/>
              <a:defRPr/>
            </a:lvl9pPr>
          </a:lstStyle>
          <a:p>
            <a:endParaRPr/>
          </a:p>
        </p:txBody>
      </p:sp>
      <p:sp>
        <p:nvSpPr>
          <p:cNvPr id="118" name="Google Shape;118;p7"/>
          <p:cNvSpPr>
            <a:spLocks noGrp="1"/>
          </p:cNvSpPr>
          <p:nvPr>
            <p:ph type="pic" idx="6"/>
          </p:nvPr>
        </p:nvSpPr>
        <p:spPr>
          <a:xfrm>
            <a:off x="1210225" y="3630700"/>
            <a:ext cx="5096700" cy="4587600"/>
          </a:xfrm>
          <a:prstGeom prst="rect">
            <a:avLst/>
          </a:prstGeom>
          <a:noFill/>
          <a:ln>
            <a:noFill/>
          </a:ln>
        </p:spPr>
      </p:sp>
      <p:sp>
        <p:nvSpPr>
          <p:cNvPr id="119" name="Google Shape;119;p7"/>
          <p:cNvSpPr>
            <a:spLocks noGrp="1"/>
          </p:cNvSpPr>
          <p:nvPr>
            <p:ph type="pic" idx="7"/>
          </p:nvPr>
        </p:nvSpPr>
        <p:spPr>
          <a:xfrm>
            <a:off x="6676450" y="2066750"/>
            <a:ext cx="3657900" cy="6151500"/>
          </a:xfrm>
          <a:prstGeom prst="rect">
            <a:avLst/>
          </a:prstGeom>
          <a:noFill/>
          <a:ln>
            <a:noFill/>
          </a:ln>
        </p:spPr>
      </p:sp>
      <p:sp>
        <p:nvSpPr>
          <p:cNvPr id="120" name="Google Shape;120;p7"/>
          <p:cNvSpPr>
            <a:spLocks noGrp="1"/>
          </p:cNvSpPr>
          <p:nvPr>
            <p:ph type="pic" idx="8"/>
          </p:nvPr>
        </p:nvSpPr>
        <p:spPr>
          <a:xfrm>
            <a:off x="10692325" y="2073063"/>
            <a:ext cx="6523200" cy="2868300"/>
          </a:xfrm>
          <a:prstGeom prst="rect">
            <a:avLst/>
          </a:prstGeom>
          <a:noFill/>
          <a:ln>
            <a:noFill/>
          </a:ln>
        </p:spPr>
      </p:sp>
      <p:sp>
        <p:nvSpPr>
          <p:cNvPr id="121" name="Google Shape;121;p7"/>
          <p:cNvSpPr>
            <a:spLocks noGrp="1"/>
          </p:cNvSpPr>
          <p:nvPr>
            <p:ph type="pic" idx="9"/>
          </p:nvPr>
        </p:nvSpPr>
        <p:spPr>
          <a:xfrm>
            <a:off x="10692400" y="5349988"/>
            <a:ext cx="6523200" cy="28683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rgbClr val="142840"/>
              </a:buClr>
              <a:buSzPts val="20000"/>
              <a:buFont typeface="Heebo"/>
              <a:buNone/>
              <a:defRPr sz="20000" b="1" i="0" u="none" strike="noStrike" cap="none">
                <a:solidFill>
                  <a:srgbClr val="142840"/>
                </a:solidFill>
                <a:latin typeface="Heebo"/>
                <a:ea typeface="Heebo"/>
                <a:cs typeface="Heebo"/>
                <a:sym typeface="Heeb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736600" algn="l" rtl="0">
              <a:spcBef>
                <a:spcPts val="640"/>
              </a:spcBef>
              <a:spcAft>
                <a:spcPts val="0"/>
              </a:spcAft>
              <a:buClr>
                <a:srgbClr val="142840"/>
              </a:buClr>
              <a:buSzPts val="8000"/>
              <a:buFont typeface="Heebo"/>
              <a:buChar char="•"/>
              <a:defRPr sz="8000" b="1" i="0" u="none" strike="noStrike" cap="none">
                <a:solidFill>
                  <a:srgbClr val="142840"/>
                </a:solidFill>
                <a:latin typeface="Heebo"/>
                <a:ea typeface="Heebo"/>
                <a:cs typeface="Heebo"/>
                <a:sym typeface="Heebo"/>
              </a:defRPr>
            </a:lvl1pPr>
            <a:lvl2pPr marL="914400" marR="0" lvl="1" indent="-431800" algn="l" rtl="0">
              <a:spcBef>
                <a:spcPts val="560"/>
              </a:spcBef>
              <a:spcAft>
                <a:spcPts val="0"/>
              </a:spcAft>
              <a:buClr>
                <a:srgbClr val="142840"/>
              </a:buClr>
              <a:buSzPts val="3200"/>
              <a:buFont typeface="Heebo"/>
              <a:buChar char="–"/>
              <a:defRPr sz="3200" b="1" i="0" u="none" strike="noStrike" cap="none">
                <a:solidFill>
                  <a:srgbClr val="142840"/>
                </a:solidFill>
                <a:latin typeface="Heebo"/>
                <a:ea typeface="Heebo"/>
                <a:cs typeface="Heebo"/>
                <a:sym typeface="Heebo"/>
              </a:defRPr>
            </a:lvl2pPr>
            <a:lvl3pPr marL="1371600" marR="0" lvl="2" indent="-361950" algn="l" rtl="0">
              <a:spcBef>
                <a:spcPts val="480"/>
              </a:spcBef>
              <a:spcAft>
                <a:spcPts val="0"/>
              </a:spcAft>
              <a:buClr>
                <a:srgbClr val="595959"/>
              </a:buClr>
              <a:buSzPts val="2100"/>
              <a:buFont typeface="Heebo Medium"/>
              <a:buChar char="•"/>
              <a:defRPr sz="2100" i="0" u="none" strike="noStrike" cap="none">
                <a:solidFill>
                  <a:srgbClr val="595959"/>
                </a:solidFill>
                <a:latin typeface="Heebo Medium"/>
                <a:ea typeface="Heebo Medium"/>
                <a:cs typeface="Heebo Medium"/>
                <a:sym typeface="Heebo Medium"/>
              </a:defRPr>
            </a:lvl3pPr>
            <a:lvl4pPr marL="1828800" marR="0" lvl="3" indent="-355600" algn="l" rtl="0">
              <a:spcBef>
                <a:spcPts val="400"/>
              </a:spcBef>
              <a:spcAft>
                <a:spcPts val="0"/>
              </a:spcAft>
              <a:buClr>
                <a:srgbClr val="A7A5A6"/>
              </a:buClr>
              <a:buSzPts val="2000"/>
              <a:buFont typeface="Heebo"/>
              <a:buChar char="–"/>
              <a:defRPr sz="2000" b="1" i="0" u="none" strike="noStrike" cap="none">
                <a:solidFill>
                  <a:srgbClr val="A7A5A6"/>
                </a:solidFill>
                <a:latin typeface="Heebo"/>
                <a:ea typeface="Heebo"/>
                <a:cs typeface="Heebo"/>
                <a:sym typeface="Heebo"/>
              </a:defRPr>
            </a:lvl4pPr>
            <a:lvl5pPr marL="2286000" marR="0" lvl="4"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5pPr>
            <a:lvl6pPr marL="2743200" marR="0" lvl="5"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6pPr>
            <a:lvl7pPr marL="3200400" marR="0" lvl="6"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7pPr>
            <a:lvl8pPr marL="3657600" marR="0" lvl="7"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8pPr>
            <a:lvl9pPr marL="4114800" marR="0" lvl="8" indent="-355600" algn="l" rtl="0">
              <a:spcBef>
                <a:spcPts val="400"/>
              </a:spcBef>
              <a:spcAft>
                <a:spcPts val="0"/>
              </a:spcAft>
              <a:buClr>
                <a:srgbClr val="142840"/>
              </a:buClr>
              <a:buSzPts val="2000"/>
              <a:buFont typeface="Heebo"/>
              <a:buChar char="•"/>
              <a:defRPr sz="2000" i="0" u="none" strike="noStrike" cap="none">
                <a:solidFill>
                  <a:srgbClr val="142840"/>
                </a:solidFill>
                <a:latin typeface="Heebo"/>
                <a:ea typeface="Heebo"/>
                <a:cs typeface="Heebo"/>
                <a:sym typeface="Heebo"/>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chart" Target="../charts/chart9.xml"/><Relationship Id="rId4" Type="http://schemas.openxmlformats.org/officeDocument/2006/relationships/chart" Target="../charts/chart8.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chart" Target="../charts/chart11.xml"/><Relationship Id="rId4" Type="http://schemas.openxmlformats.org/officeDocument/2006/relationships/chart" Target="../charts/chart10.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chart" Target="../charts/char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chart" Target="../charts/chart1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chart" Target="../charts/chart14.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chart" Target="../charts/chart15.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mailto:user@example.com"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chart" Target="../charts/chart3.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chart" Target="../charts/chart5.xml"/><Relationship Id="rId4" Type="http://schemas.openxmlformats.org/officeDocument/2006/relationships/chart" Target="../charts/chart4.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chart" Target="../charts/chart7.xml"/><Relationship Id="rId4" Type="http://schemas.openxmlformats.org/officeDocument/2006/relationships/chart" Target="../charts/char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grpSp>
        <p:nvGrpSpPr>
          <p:cNvPr id="126" name="Google Shape;126;p8"/>
          <p:cNvGrpSpPr/>
          <p:nvPr/>
        </p:nvGrpSpPr>
        <p:grpSpPr>
          <a:xfrm>
            <a:off x="540444" y="493243"/>
            <a:ext cx="17207112" cy="9300515"/>
            <a:chOff x="0" y="0"/>
            <a:chExt cx="22942816" cy="12400687"/>
          </a:xfrm>
        </p:grpSpPr>
        <p:grpSp>
          <p:nvGrpSpPr>
            <p:cNvPr id="127" name="Google Shape;127;p8"/>
            <p:cNvGrpSpPr/>
            <p:nvPr/>
          </p:nvGrpSpPr>
          <p:grpSpPr>
            <a:xfrm>
              <a:off x="0" y="0"/>
              <a:ext cx="22942816" cy="12400687"/>
              <a:chOff x="0" y="0"/>
              <a:chExt cx="4531914" cy="2449518"/>
            </a:xfrm>
          </p:grpSpPr>
          <p:sp>
            <p:nvSpPr>
              <p:cNvPr id="128" name="Google Shape;128;p8"/>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0" name="Google Shape;130;p8"/>
            <p:cNvGrpSpPr/>
            <p:nvPr/>
          </p:nvGrpSpPr>
          <p:grpSpPr>
            <a:xfrm>
              <a:off x="279323" y="1636968"/>
              <a:ext cx="22384169" cy="9126751"/>
              <a:chOff x="0" y="0"/>
              <a:chExt cx="4421564" cy="1802815"/>
            </a:xfrm>
          </p:grpSpPr>
          <p:sp>
            <p:nvSpPr>
              <p:cNvPr id="131" name="Google Shape;131;p8"/>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132" name="Google Shape;132;p8"/>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33" name="Google Shape;133;p8"/>
            <p:cNvSpPr/>
            <p:nvPr/>
          </p:nvSpPr>
          <p:spPr>
            <a:xfrm>
              <a:off x="1812172" y="2379481"/>
              <a:ext cx="14602450" cy="7844173"/>
            </a:xfrm>
            <a:custGeom>
              <a:avLst/>
              <a:gdLst/>
              <a:ahLst/>
              <a:cxnLst/>
              <a:rect l="l" t="t" r="r" b="b"/>
              <a:pathLst>
                <a:path w="14602450" h="7844173" extrusionOk="0">
                  <a:moveTo>
                    <a:pt x="0" y="0"/>
                  </a:moveTo>
                  <a:lnTo>
                    <a:pt x="14602450" y="0"/>
                  </a:lnTo>
                  <a:lnTo>
                    <a:pt x="14602450" y="7844174"/>
                  </a:lnTo>
                  <a:lnTo>
                    <a:pt x="0" y="7844174"/>
                  </a:lnTo>
                  <a:lnTo>
                    <a:pt x="0" y="0"/>
                  </a:lnTo>
                  <a:close/>
                </a:path>
              </a:pathLst>
            </a:custGeom>
            <a:blipFill rotWithShape="1">
              <a:blip r:embed="rId3">
                <a:alphaModFix amt="62000"/>
              </a:blip>
              <a:stretch>
                <a:fillRect/>
              </a:stretch>
            </a:blipFill>
            <a:ln>
              <a:noFill/>
            </a:ln>
          </p:spPr>
        </p:sp>
        <p:cxnSp>
          <p:nvCxnSpPr>
            <p:cNvPr id="134" name="Google Shape;134;p8"/>
            <p:cNvCxnSpPr/>
            <p:nvPr/>
          </p:nvCxnSpPr>
          <p:spPr>
            <a:xfrm rot="10800000">
              <a:off x="16725873" y="0"/>
              <a:ext cx="0" cy="12400687"/>
            </a:xfrm>
            <a:prstGeom prst="straightConnector1">
              <a:avLst/>
            </a:prstGeom>
            <a:noFill/>
            <a:ln w="152400" cap="rnd" cmpd="sng">
              <a:solidFill>
                <a:srgbClr val="7B7979"/>
              </a:solidFill>
              <a:prstDash val="lgDash"/>
              <a:round/>
              <a:headEnd type="none" w="sm" len="sm"/>
              <a:tailEnd type="none" w="sm" len="sm"/>
            </a:ln>
          </p:spPr>
        </p:cxnSp>
        <p:sp>
          <p:nvSpPr>
            <p:cNvPr id="135" name="Google Shape;135;p8"/>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4">
                <a:alphaModFix amt="52000"/>
              </a:blip>
              <a:stretch>
                <a:fillRect l="-3154" r="-3155" b="-168319"/>
              </a:stretch>
            </a:blipFill>
            <a:ln>
              <a:noFill/>
            </a:ln>
          </p:spPr>
        </p:sp>
        <p:sp>
          <p:nvSpPr>
            <p:cNvPr id="136" name="Google Shape;136;p8"/>
            <p:cNvSpPr/>
            <p:nvPr/>
          </p:nvSpPr>
          <p:spPr>
            <a:xfrm rot="10800000">
              <a:off x="17424373" y="2065901"/>
              <a:ext cx="4781920" cy="627161"/>
            </a:xfrm>
            <a:custGeom>
              <a:avLst/>
              <a:gdLst/>
              <a:ahLst/>
              <a:cxnLst/>
              <a:rect l="l" t="t" r="r" b="b"/>
              <a:pathLst>
                <a:path w="4781920" h="627161" extrusionOk="0">
                  <a:moveTo>
                    <a:pt x="0" y="0"/>
                  </a:moveTo>
                  <a:lnTo>
                    <a:pt x="4781920" y="0"/>
                  </a:lnTo>
                  <a:lnTo>
                    <a:pt x="4781920" y="627161"/>
                  </a:lnTo>
                  <a:lnTo>
                    <a:pt x="0" y="627161"/>
                  </a:lnTo>
                  <a:lnTo>
                    <a:pt x="0" y="0"/>
                  </a:lnTo>
                  <a:close/>
                </a:path>
              </a:pathLst>
            </a:custGeom>
            <a:blipFill rotWithShape="1">
              <a:blip r:embed="rId4">
                <a:alphaModFix amt="52000"/>
              </a:blip>
              <a:stretch>
                <a:fillRect l="-9097" t="-23380" r="-68516" b="-206717"/>
              </a:stretch>
            </a:blipFill>
            <a:ln>
              <a:noFill/>
            </a:ln>
          </p:spPr>
        </p:sp>
      </p:grpSp>
      <p:sp>
        <p:nvSpPr>
          <p:cNvPr id="137" name="Google Shape;137;p8"/>
          <p:cNvSpPr txBox="1"/>
          <p:nvPr/>
        </p:nvSpPr>
        <p:spPr>
          <a:xfrm>
            <a:off x="2001306" y="3177668"/>
            <a:ext cx="10798500" cy="4782976"/>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US" sz="20000" b="1" i="0" u="none" strike="noStrike" cap="none" dirty="0">
                <a:solidFill>
                  <a:srgbClr val="142840"/>
                </a:solidFill>
                <a:latin typeface="Heebo"/>
                <a:ea typeface="Heebo"/>
                <a:cs typeface="Heebo"/>
                <a:sym typeface="Heebo"/>
              </a:rPr>
              <a:t>Airline </a:t>
            </a:r>
            <a:endParaRPr lang="en-US" dirty="0"/>
          </a:p>
          <a:p>
            <a:pPr marL="0" marR="0" lvl="0" indent="0" algn="l" rtl="0">
              <a:lnSpc>
                <a:spcPct val="70000"/>
              </a:lnSpc>
              <a:spcBef>
                <a:spcPts val="0"/>
              </a:spcBef>
              <a:spcAft>
                <a:spcPts val="0"/>
              </a:spcAft>
              <a:buNone/>
            </a:pPr>
            <a:r>
              <a:rPr lang="en-US" sz="12201" b="1" i="0" u="none" strike="noStrike" cap="none" dirty="0">
                <a:solidFill>
                  <a:srgbClr val="142840"/>
                </a:solidFill>
                <a:latin typeface="Heebo"/>
                <a:ea typeface="Heebo"/>
                <a:cs typeface="Heebo"/>
                <a:sym typeface="Heebo"/>
              </a:rPr>
              <a:t>Tickets Issue Analysis</a:t>
            </a:r>
            <a:endParaRPr lang="en-US" dirty="0"/>
          </a:p>
        </p:txBody>
      </p:sp>
      <p:sp>
        <p:nvSpPr>
          <p:cNvPr id="142" name="Google Shape;142;p8"/>
          <p:cNvSpPr txBox="1"/>
          <p:nvPr/>
        </p:nvSpPr>
        <p:spPr>
          <a:xfrm>
            <a:off x="13608723" y="965378"/>
            <a:ext cx="3586440"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Boarding Pass</a:t>
            </a:r>
            <a:endParaRPr/>
          </a:p>
        </p:txBody>
      </p:sp>
      <p:grpSp>
        <p:nvGrpSpPr>
          <p:cNvPr id="143" name="Google Shape;143;p8"/>
          <p:cNvGrpSpPr/>
          <p:nvPr/>
        </p:nvGrpSpPr>
        <p:grpSpPr>
          <a:xfrm>
            <a:off x="13608723" y="2874033"/>
            <a:ext cx="3586440" cy="854305"/>
            <a:chOff x="0" y="57150"/>
            <a:chExt cx="4781920" cy="1139073"/>
          </a:xfrm>
        </p:grpSpPr>
        <p:sp>
          <p:nvSpPr>
            <p:cNvPr id="144" name="Google Shape;144;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Passenger Name:</a:t>
              </a:r>
              <a:endParaRPr/>
            </a:p>
          </p:txBody>
        </p:sp>
        <p:sp>
          <p:nvSpPr>
            <p:cNvPr id="145" name="Google Shape;145;p8"/>
            <p:cNvSpPr txBox="1"/>
            <p:nvPr/>
          </p:nvSpPr>
          <p:spPr>
            <a:xfrm>
              <a:off x="0" y="621878"/>
              <a:ext cx="4781920" cy="57434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2799" b="1" dirty="0">
                  <a:solidFill>
                    <a:srgbClr val="595959"/>
                  </a:solidFill>
                  <a:latin typeface="Heebo"/>
                  <a:cs typeface="Heebo"/>
                  <a:sym typeface="Heebo"/>
                </a:rPr>
                <a:t>S</a:t>
              </a:r>
              <a:r>
                <a:rPr lang="en-US" sz="2799" b="1" dirty="0" err="1">
                  <a:solidFill>
                    <a:srgbClr val="595959"/>
                  </a:solidFill>
                  <a:latin typeface="Heebo"/>
                  <a:cs typeface="Heebo"/>
                  <a:sym typeface="Heebo"/>
                </a:rPr>
                <a:t>hereen</a:t>
              </a:r>
              <a:r>
                <a:rPr lang="en-US" sz="2799" b="1" dirty="0">
                  <a:solidFill>
                    <a:srgbClr val="595959"/>
                  </a:solidFill>
                  <a:latin typeface="Heebo"/>
                  <a:cs typeface="Heebo"/>
                  <a:sym typeface="Heebo"/>
                </a:rPr>
                <a:t> Hesham</a:t>
              </a:r>
              <a:endParaRPr dirty="0"/>
            </a:p>
          </p:txBody>
        </p:sp>
      </p:grpSp>
      <p:grpSp>
        <p:nvGrpSpPr>
          <p:cNvPr id="146" name="Google Shape;146;p8"/>
          <p:cNvGrpSpPr/>
          <p:nvPr/>
        </p:nvGrpSpPr>
        <p:grpSpPr>
          <a:xfrm>
            <a:off x="13608723" y="3996179"/>
            <a:ext cx="3586440" cy="804228"/>
            <a:chOff x="0" y="57150"/>
            <a:chExt cx="4781920" cy="1072304"/>
          </a:xfrm>
        </p:grpSpPr>
        <p:sp>
          <p:nvSpPr>
            <p:cNvPr id="147" name="Google Shape;147;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Flight:</a:t>
              </a:r>
              <a:endParaRPr/>
            </a:p>
          </p:txBody>
        </p:sp>
        <p:sp>
          <p:nvSpPr>
            <p:cNvPr id="148" name="Google Shape;148;p8"/>
            <p:cNvSpPr txBox="1"/>
            <p:nvPr/>
          </p:nvSpPr>
          <p:spPr>
            <a:xfrm>
              <a:off x="0" y="621877"/>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595959"/>
                  </a:solidFill>
                  <a:latin typeface="Heebo"/>
                  <a:ea typeface="Heebo"/>
                  <a:cs typeface="Heebo"/>
                  <a:sym typeface="Heebo"/>
                </a:rPr>
                <a:t>A1234</a:t>
              </a:r>
              <a:endParaRPr/>
            </a:p>
          </p:txBody>
        </p:sp>
      </p:grpSp>
      <p:grpSp>
        <p:nvGrpSpPr>
          <p:cNvPr id="149" name="Google Shape;149;p8"/>
          <p:cNvGrpSpPr/>
          <p:nvPr/>
        </p:nvGrpSpPr>
        <p:grpSpPr>
          <a:xfrm>
            <a:off x="13608723" y="5118325"/>
            <a:ext cx="3586440" cy="804228"/>
            <a:chOff x="0" y="57150"/>
            <a:chExt cx="4781920" cy="1072304"/>
          </a:xfrm>
        </p:grpSpPr>
        <p:sp>
          <p:nvSpPr>
            <p:cNvPr id="150" name="Google Shape;150;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Seat:</a:t>
              </a:r>
              <a:endParaRPr/>
            </a:p>
          </p:txBody>
        </p:sp>
        <p:sp>
          <p:nvSpPr>
            <p:cNvPr id="151" name="Google Shape;151;p8"/>
            <p:cNvSpPr txBox="1"/>
            <p:nvPr/>
          </p:nvSpPr>
          <p:spPr>
            <a:xfrm>
              <a:off x="0" y="621877"/>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595959"/>
                  </a:solidFill>
                  <a:latin typeface="Heebo"/>
                  <a:ea typeface="Heebo"/>
                  <a:cs typeface="Heebo"/>
                  <a:sym typeface="Heebo"/>
                </a:rPr>
                <a:t>1A</a:t>
              </a:r>
              <a:endParaRPr/>
            </a:p>
          </p:txBody>
        </p:sp>
      </p:grpSp>
      <p:grpSp>
        <p:nvGrpSpPr>
          <p:cNvPr id="152" name="Google Shape;152;p8"/>
          <p:cNvGrpSpPr/>
          <p:nvPr/>
        </p:nvGrpSpPr>
        <p:grpSpPr>
          <a:xfrm>
            <a:off x="13608723" y="7356757"/>
            <a:ext cx="3586440" cy="854304"/>
            <a:chOff x="0" y="57150"/>
            <a:chExt cx="4781920" cy="1139072"/>
          </a:xfrm>
        </p:grpSpPr>
        <p:sp>
          <p:nvSpPr>
            <p:cNvPr id="153" name="Google Shape;153;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Date:</a:t>
              </a:r>
              <a:endParaRPr/>
            </a:p>
          </p:txBody>
        </p:sp>
        <p:sp>
          <p:nvSpPr>
            <p:cNvPr id="154" name="Google Shape;154;p8"/>
            <p:cNvSpPr txBox="1"/>
            <p:nvPr/>
          </p:nvSpPr>
          <p:spPr>
            <a:xfrm>
              <a:off x="0" y="621877"/>
              <a:ext cx="4781920" cy="57434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dirty="0">
                  <a:solidFill>
                    <a:srgbClr val="595959"/>
                  </a:solidFill>
                  <a:latin typeface="Heebo"/>
                  <a:ea typeface="Heebo"/>
                  <a:cs typeface="Heebo"/>
                  <a:sym typeface="Heebo"/>
                </a:rPr>
                <a:t>December 7, 2025</a:t>
              </a:r>
              <a:endParaRPr dirty="0"/>
            </a:p>
          </p:txBody>
        </p:sp>
      </p:grpSp>
      <p:grpSp>
        <p:nvGrpSpPr>
          <p:cNvPr id="155" name="Google Shape;155;p8"/>
          <p:cNvGrpSpPr/>
          <p:nvPr/>
        </p:nvGrpSpPr>
        <p:grpSpPr>
          <a:xfrm>
            <a:off x="13608723" y="6241640"/>
            <a:ext cx="3586440" cy="804228"/>
            <a:chOff x="0" y="57150"/>
            <a:chExt cx="4781920" cy="1072304"/>
          </a:xfrm>
        </p:grpSpPr>
        <p:sp>
          <p:nvSpPr>
            <p:cNvPr id="156" name="Google Shape;156;p8"/>
            <p:cNvSpPr txBox="1"/>
            <p:nvPr/>
          </p:nvSpPr>
          <p:spPr>
            <a:xfrm>
              <a:off x="0" y="57150"/>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142840"/>
                  </a:solidFill>
                  <a:latin typeface="Heebo"/>
                  <a:ea typeface="Heebo"/>
                  <a:cs typeface="Heebo"/>
                  <a:sym typeface="Heebo"/>
                </a:rPr>
                <a:t>Gate:</a:t>
              </a:r>
              <a:endParaRPr/>
            </a:p>
          </p:txBody>
        </p:sp>
        <p:sp>
          <p:nvSpPr>
            <p:cNvPr id="157" name="Google Shape;157;p8"/>
            <p:cNvSpPr txBox="1"/>
            <p:nvPr/>
          </p:nvSpPr>
          <p:spPr>
            <a:xfrm>
              <a:off x="0" y="621877"/>
              <a:ext cx="4781920" cy="5075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a:solidFill>
                    <a:srgbClr val="595959"/>
                  </a:solidFill>
                  <a:latin typeface="Heebo"/>
                  <a:ea typeface="Heebo"/>
                  <a:cs typeface="Heebo"/>
                  <a:sym typeface="Heebo"/>
                </a:rPr>
                <a:t>A 12</a:t>
              </a:r>
              <a:endParaRPr/>
            </a:p>
          </p:txBody>
        </p:sp>
      </p:grpSp>
      <p:grpSp>
        <p:nvGrpSpPr>
          <p:cNvPr id="158" name="Google Shape;158;p8"/>
          <p:cNvGrpSpPr/>
          <p:nvPr/>
        </p:nvGrpSpPr>
        <p:grpSpPr>
          <a:xfrm>
            <a:off x="1221772" y="763308"/>
            <a:ext cx="11451123" cy="674651"/>
            <a:chOff x="0" y="0"/>
            <a:chExt cx="15268165" cy="899535"/>
          </a:xfrm>
        </p:grpSpPr>
        <p:sp>
          <p:nvSpPr>
            <p:cNvPr id="159" name="Google Shape;159;p8"/>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160" name="Google Shape;160;p8"/>
            <p:cNvSpPr txBox="1"/>
            <p:nvPr/>
          </p:nvSpPr>
          <p:spPr>
            <a:xfrm>
              <a:off x="12506140"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161" name="Google Shape;161;p8"/>
            <p:cNvCxnSpPr/>
            <p:nvPr/>
          </p:nvCxnSpPr>
          <p:spPr>
            <a:xfrm>
              <a:off x="2060367" y="449767"/>
              <a:ext cx="4927027" cy="0"/>
            </a:xfrm>
            <a:prstGeom prst="straightConnector1">
              <a:avLst/>
            </a:prstGeom>
            <a:noFill/>
            <a:ln w="50800" cap="flat" cmpd="sng">
              <a:solidFill>
                <a:srgbClr val="A7A5A6"/>
              </a:solidFill>
              <a:prstDash val="lgDash"/>
              <a:round/>
              <a:headEnd type="none" w="sm" len="sm"/>
              <a:tailEnd type="none" w="sm" len="sm"/>
            </a:ln>
          </p:spPr>
        </p:cxnSp>
        <p:sp>
          <p:nvSpPr>
            <p:cNvPr id="162" name="Google Shape;162;p8"/>
            <p:cNvSpPr/>
            <p:nvPr/>
          </p:nvSpPr>
          <p:spPr>
            <a:xfrm rot="5400000">
              <a:off x="7235503"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5">
                <a:alphaModFix/>
              </a:blip>
              <a:stretch>
                <a:fillRect/>
              </a:stretch>
            </a:blipFill>
            <a:ln>
              <a:noFill/>
            </a:ln>
          </p:spPr>
        </p:sp>
        <p:cxnSp>
          <p:nvCxnSpPr>
            <p:cNvPr id="163" name="Google Shape;163;p8"/>
            <p:cNvCxnSpPr/>
            <p:nvPr/>
          </p:nvCxnSpPr>
          <p:spPr>
            <a:xfrm>
              <a:off x="8374443" y="449767"/>
              <a:ext cx="5317685" cy="0"/>
            </a:xfrm>
            <a:prstGeom prst="straightConnector1">
              <a:avLst/>
            </a:prstGeom>
            <a:noFill/>
            <a:ln w="50800" cap="flat" cmpd="sng">
              <a:solidFill>
                <a:srgbClr val="A7A5A6"/>
              </a:solidFill>
              <a:prstDash val="lgDash"/>
              <a:round/>
              <a:headEnd type="none" w="sm" len="sm"/>
              <a:tailEnd type="none" w="sm" len="sm"/>
            </a:ln>
          </p:spPr>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4" name="Chart 3">
            <a:extLst>
              <a:ext uri="{FF2B5EF4-FFF2-40B4-BE49-F238E27FC236}">
                <a16:creationId xmlns:a16="http://schemas.microsoft.com/office/drawing/2014/main" id="{3FE60A27-2372-4ED6-A4BD-3F9CF85CCAAD}"/>
              </a:ext>
            </a:extLst>
          </p:cNvPr>
          <p:cNvGraphicFramePr>
            <a:graphicFrameLocks/>
          </p:cNvGraphicFramePr>
          <p:nvPr>
            <p:extLst>
              <p:ext uri="{D42A27DB-BD31-4B8C-83A1-F6EECF244321}">
                <p14:modId xmlns:p14="http://schemas.microsoft.com/office/powerpoint/2010/main" val="265648423"/>
              </p:ext>
            </p:extLst>
          </p:nvPr>
        </p:nvGraphicFramePr>
        <p:xfrm>
          <a:off x="1358985" y="3661737"/>
          <a:ext cx="7637003" cy="433136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Chart 5">
            <a:extLst>
              <a:ext uri="{FF2B5EF4-FFF2-40B4-BE49-F238E27FC236}">
                <a16:creationId xmlns:a16="http://schemas.microsoft.com/office/drawing/2014/main" id="{F01A9F1E-F788-4EEA-A56F-EC93B66FC7F3}"/>
              </a:ext>
            </a:extLst>
          </p:cNvPr>
          <p:cNvGraphicFramePr>
            <a:graphicFrameLocks/>
          </p:cNvGraphicFramePr>
          <p:nvPr>
            <p:extLst>
              <p:ext uri="{D42A27DB-BD31-4B8C-83A1-F6EECF244321}">
                <p14:modId xmlns:p14="http://schemas.microsoft.com/office/powerpoint/2010/main" val="286736603"/>
              </p:ext>
            </p:extLst>
          </p:nvPr>
        </p:nvGraphicFramePr>
        <p:xfrm>
          <a:off x="9605037" y="3661736"/>
          <a:ext cx="7637003" cy="433136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357006926"/>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2" name="Chart 1">
            <a:extLst>
              <a:ext uri="{FF2B5EF4-FFF2-40B4-BE49-F238E27FC236}">
                <a16:creationId xmlns:a16="http://schemas.microsoft.com/office/drawing/2014/main" id="{491E65C3-58CF-4F8E-8BFF-734EF2C97647}"/>
              </a:ext>
            </a:extLst>
          </p:cNvPr>
          <p:cNvGraphicFramePr>
            <a:graphicFrameLocks/>
          </p:cNvGraphicFramePr>
          <p:nvPr>
            <p:extLst>
              <p:ext uri="{D42A27DB-BD31-4B8C-83A1-F6EECF244321}">
                <p14:modId xmlns:p14="http://schemas.microsoft.com/office/powerpoint/2010/main" val="2959826230"/>
              </p:ext>
            </p:extLst>
          </p:nvPr>
        </p:nvGraphicFramePr>
        <p:xfrm>
          <a:off x="1357785" y="3340036"/>
          <a:ext cx="7554204" cy="485890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Chart 2">
            <a:extLst>
              <a:ext uri="{FF2B5EF4-FFF2-40B4-BE49-F238E27FC236}">
                <a16:creationId xmlns:a16="http://schemas.microsoft.com/office/drawing/2014/main" id="{31DF74AD-E093-4604-8A06-E4AE85D448D2}"/>
              </a:ext>
            </a:extLst>
          </p:cNvPr>
          <p:cNvGraphicFramePr>
            <a:graphicFrameLocks/>
          </p:cNvGraphicFramePr>
          <p:nvPr>
            <p:extLst>
              <p:ext uri="{D42A27DB-BD31-4B8C-83A1-F6EECF244321}">
                <p14:modId xmlns:p14="http://schemas.microsoft.com/office/powerpoint/2010/main" val="2361943127"/>
              </p:ext>
            </p:extLst>
          </p:nvPr>
        </p:nvGraphicFramePr>
        <p:xfrm>
          <a:off x="9572618" y="3313054"/>
          <a:ext cx="7554204" cy="48589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516549120"/>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4" name="Chart 3">
            <a:extLst>
              <a:ext uri="{FF2B5EF4-FFF2-40B4-BE49-F238E27FC236}">
                <a16:creationId xmlns:a16="http://schemas.microsoft.com/office/drawing/2014/main" id="{9405778B-EF57-4F0D-B8E1-F4871C5C04C4}"/>
              </a:ext>
            </a:extLst>
          </p:cNvPr>
          <p:cNvGraphicFramePr>
            <a:graphicFrameLocks/>
          </p:cNvGraphicFramePr>
          <p:nvPr>
            <p:extLst>
              <p:ext uri="{D42A27DB-BD31-4B8C-83A1-F6EECF244321}">
                <p14:modId xmlns:p14="http://schemas.microsoft.com/office/powerpoint/2010/main" val="1786729962"/>
              </p:ext>
            </p:extLst>
          </p:nvPr>
        </p:nvGraphicFramePr>
        <p:xfrm>
          <a:off x="2601310" y="3394709"/>
          <a:ext cx="11761076" cy="474029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047421523"/>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4" name="Chart 3">
            <a:extLst>
              <a:ext uri="{FF2B5EF4-FFF2-40B4-BE49-F238E27FC236}">
                <a16:creationId xmlns:a16="http://schemas.microsoft.com/office/drawing/2014/main" id="{47644DB3-EBF3-4170-B8A5-30F4802CC75E}"/>
              </a:ext>
            </a:extLst>
          </p:cNvPr>
          <p:cNvGraphicFramePr>
            <a:graphicFrameLocks/>
          </p:cNvGraphicFramePr>
          <p:nvPr>
            <p:extLst>
              <p:ext uri="{D42A27DB-BD31-4B8C-83A1-F6EECF244321}">
                <p14:modId xmlns:p14="http://schemas.microsoft.com/office/powerpoint/2010/main" val="3363306821"/>
              </p:ext>
            </p:extLst>
          </p:nvPr>
        </p:nvGraphicFramePr>
        <p:xfrm>
          <a:off x="2427889" y="3134796"/>
          <a:ext cx="11855669" cy="511057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041844677"/>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4" name="Chart 3">
            <a:extLst>
              <a:ext uri="{FF2B5EF4-FFF2-40B4-BE49-F238E27FC236}">
                <a16:creationId xmlns:a16="http://schemas.microsoft.com/office/drawing/2014/main" id="{ACAEF4A3-AD1B-48ED-ADE3-5852D2872B52}"/>
              </a:ext>
            </a:extLst>
          </p:cNvPr>
          <p:cNvGraphicFramePr>
            <a:graphicFrameLocks/>
          </p:cNvGraphicFramePr>
          <p:nvPr>
            <p:extLst>
              <p:ext uri="{D42A27DB-BD31-4B8C-83A1-F6EECF244321}">
                <p14:modId xmlns:p14="http://schemas.microsoft.com/office/powerpoint/2010/main" val="598163590"/>
              </p:ext>
            </p:extLst>
          </p:nvPr>
        </p:nvGraphicFramePr>
        <p:xfrm>
          <a:off x="3875964" y="3425316"/>
          <a:ext cx="10413242" cy="481793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839587456"/>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2" name="Chart 1">
            <a:extLst>
              <a:ext uri="{FF2B5EF4-FFF2-40B4-BE49-F238E27FC236}">
                <a16:creationId xmlns:a16="http://schemas.microsoft.com/office/drawing/2014/main" id="{10ABFDE4-F79D-4931-90FC-F5CC582BFF60}"/>
              </a:ext>
            </a:extLst>
          </p:cNvPr>
          <p:cNvGraphicFramePr>
            <a:graphicFrameLocks/>
          </p:cNvGraphicFramePr>
          <p:nvPr>
            <p:extLst>
              <p:ext uri="{D42A27DB-BD31-4B8C-83A1-F6EECF244321}">
                <p14:modId xmlns:p14="http://schemas.microsoft.com/office/powerpoint/2010/main" val="1727074097"/>
              </p:ext>
            </p:extLst>
          </p:nvPr>
        </p:nvGraphicFramePr>
        <p:xfrm>
          <a:off x="4209393" y="3524250"/>
          <a:ext cx="10137228" cy="493328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532134654"/>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grpSp>
        <p:nvGrpSpPr>
          <p:cNvPr id="352" name="Google Shape;352;p16"/>
          <p:cNvGrpSpPr/>
          <p:nvPr/>
        </p:nvGrpSpPr>
        <p:grpSpPr>
          <a:xfrm>
            <a:off x="540444" y="493243"/>
            <a:ext cx="17207112" cy="9300515"/>
            <a:chOff x="0" y="0"/>
            <a:chExt cx="4531914" cy="2449518"/>
          </a:xfrm>
        </p:grpSpPr>
        <p:sp>
          <p:nvSpPr>
            <p:cNvPr id="353" name="Google Shape;353;p16"/>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5" name="Google Shape;355;p16"/>
          <p:cNvGrpSpPr/>
          <p:nvPr/>
        </p:nvGrpSpPr>
        <p:grpSpPr>
          <a:xfrm>
            <a:off x="540444" y="1468828"/>
            <a:ext cx="16997619" cy="7097203"/>
            <a:chOff x="0" y="0"/>
            <a:chExt cx="4421564" cy="1802815"/>
          </a:xfrm>
        </p:grpSpPr>
        <p:sp>
          <p:nvSpPr>
            <p:cNvPr id="356" name="Google Shape;356;p16"/>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357" name="Google Shape;357;p16"/>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359" name="Google Shape;359;p16"/>
          <p:cNvCxnSpPr/>
          <p:nvPr/>
        </p:nvCxnSpPr>
        <p:spPr>
          <a:xfrm rot="10800000">
            <a:off x="1159228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361" name="Google Shape;361;p16"/>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363" name="Google Shape;363;p16"/>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364" name="Google Shape;364;p16"/>
          <p:cNvSpPr txBox="1"/>
          <p:nvPr/>
        </p:nvSpPr>
        <p:spPr>
          <a:xfrm>
            <a:off x="8822002" y="965378"/>
            <a:ext cx="2071519" cy="31813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365" name="Google Shape;365;p16"/>
          <p:cNvCxnSpPr/>
          <p:nvPr/>
        </p:nvCxnSpPr>
        <p:spPr>
          <a:xfrm>
            <a:off x="2767048" y="1100633"/>
            <a:ext cx="2661758" cy="0"/>
          </a:xfrm>
          <a:prstGeom prst="straightConnector1">
            <a:avLst/>
          </a:prstGeom>
          <a:noFill/>
          <a:ln w="38100" cap="flat" cmpd="sng">
            <a:solidFill>
              <a:srgbClr val="A7A5A6"/>
            </a:solidFill>
            <a:prstDash val="lgDash"/>
            <a:round/>
            <a:headEnd type="none" w="sm" len="sm"/>
            <a:tailEnd type="none" w="sm" len="sm"/>
          </a:ln>
        </p:spPr>
      </p:cxnSp>
      <p:sp>
        <p:nvSpPr>
          <p:cNvPr id="366" name="Google Shape;366;p16"/>
          <p:cNvSpPr/>
          <p:nvPr/>
        </p:nvSpPr>
        <p:spPr>
          <a:xfrm rot="5400000">
            <a:off x="5596938" y="710866"/>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367" name="Google Shape;367;p16"/>
          <p:cNvCxnSpPr/>
          <p:nvPr/>
        </p:nvCxnSpPr>
        <p:spPr>
          <a:xfrm>
            <a:off x="6401449" y="1100633"/>
            <a:ext cx="3456312" cy="0"/>
          </a:xfrm>
          <a:prstGeom prst="straightConnector1">
            <a:avLst/>
          </a:prstGeom>
          <a:noFill/>
          <a:ln w="38100" cap="flat" cmpd="sng">
            <a:solidFill>
              <a:srgbClr val="A7A5A6"/>
            </a:solidFill>
            <a:prstDash val="lgDash"/>
            <a:round/>
            <a:headEnd type="none" w="sm" len="sm"/>
            <a:tailEnd type="none" w="sm" len="sm"/>
          </a:ln>
        </p:spPr>
      </p:cxnSp>
      <p:sp>
        <p:nvSpPr>
          <p:cNvPr id="369" name="Google Shape;369;p16"/>
          <p:cNvSpPr txBox="1"/>
          <p:nvPr/>
        </p:nvSpPr>
        <p:spPr>
          <a:xfrm>
            <a:off x="1027050" y="1730261"/>
            <a:ext cx="9520232" cy="747897"/>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5400" b="1" i="0" u="none" strike="noStrike" cap="none" dirty="0">
                <a:solidFill>
                  <a:srgbClr val="142840"/>
                </a:solidFill>
                <a:latin typeface="Heebo"/>
                <a:ea typeface="Heebo"/>
                <a:cs typeface="Heebo"/>
                <a:sym typeface="Heebo"/>
              </a:rPr>
              <a:t>Conclusion</a:t>
            </a:r>
            <a:endParaRPr dirty="0"/>
          </a:p>
        </p:txBody>
      </p:sp>
      <p:pic>
        <p:nvPicPr>
          <p:cNvPr id="2" name="Picture 1">
            <a:extLst>
              <a:ext uri="{FF2B5EF4-FFF2-40B4-BE49-F238E27FC236}">
                <a16:creationId xmlns:a16="http://schemas.microsoft.com/office/drawing/2014/main" id="{013E16A2-BD63-DAA8-51BA-D9A8D3D89D68}"/>
              </a:ext>
            </a:extLst>
          </p:cNvPr>
          <p:cNvPicPr>
            <a:picLocks noChangeAspect="1"/>
          </p:cNvPicPr>
          <p:nvPr/>
        </p:nvPicPr>
        <p:blipFill>
          <a:blip r:embed="rId4"/>
          <a:stretch>
            <a:fillRect/>
          </a:stretch>
        </p:blipFill>
        <p:spPr>
          <a:xfrm>
            <a:off x="11696133" y="1720968"/>
            <a:ext cx="5841920" cy="6845063"/>
          </a:xfrm>
          <a:prstGeom prst="rect">
            <a:avLst/>
          </a:prstGeom>
        </p:spPr>
      </p:pic>
      <p:sp>
        <p:nvSpPr>
          <p:cNvPr id="3" name="TextBox 2">
            <a:extLst>
              <a:ext uri="{FF2B5EF4-FFF2-40B4-BE49-F238E27FC236}">
                <a16:creationId xmlns:a16="http://schemas.microsoft.com/office/drawing/2014/main" id="{0112EB26-549B-4FD7-9AAF-8F550FCFB701}"/>
              </a:ext>
            </a:extLst>
          </p:cNvPr>
          <p:cNvSpPr txBox="1"/>
          <p:nvPr/>
        </p:nvSpPr>
        <p:spPr>
          <a:xfrm>
            <a:off x="1027050" y="2449205"/>
            <a:ext cx="9942097" cy="5318764"/>
          </a:xfrm>
          <a:prstGeom prst="rect">
            <a:avLst/>
          </a:prstGeom>
          <a:noFill/>
        </p:spPr>
        <p:txBody>
          <a:bodyPr wrap="square" rtlCol="1">
            <a:spAutoFit/>
          </a:bodyPr>
          <a:lstStyle/>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Most Channel that customers use to book tickets is Chat and the least one is Phone</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All Issue types has closed distribution but the most issue type is Billing Error Issue and least one is Account Issue.</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The most department that has issues is Finance Department as the most issue type that airport faces is Billing Error Issue also Logistics department is one of the most departments that has issues, and the least department is Operations.</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The most Country its ticket has issues is Jordon and Lebanon.</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Most Issues are from High Priority and Low Priority Type .</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Most Issues are still not resolved and Closed issues are much less than Opened ones.</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Billing Error Issue has the largest number of opened issues.</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August has the largest no. of opened Issues during last two years.</a:t>
            </a:r>
          </a:p>
          <a:p>
            <a:pPr marL="285750" indent="-285750" algn="justLow">
              <a:lnSpc>
                <a:spcPct val="150000"/>
              </a:lnSpc>
              <a:buFont typeface="Wingdings" panose="05000000000000000000" pitchFamily="2" charset="2"/>
              <a:buChar char="Ø"/>
            </a:pPr>
            <a:r>
              <a:rPr lang="en-GB" sz="1900" dirty="0">
                <a:solidFill>
                  <a:srgbClr val="595959"/>
                </a:solidFill>
                <a:latin typeface="Heebo Medium"/>
                <a:cs typeface="Heebo Medium"/>
              </a:rPr>
              <a:t>During Last Two years always opened issues more than closed issues.</a:t>
            </a:r>
          </a:p>
        </p:txBody>
      </p:sp>
    </p:spTree>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grpSp>
        <p:nvGrpSpPr>
          <p:cNvPr id="352" name="Google Shape;352;p16"/>
          <p:cNvGrpSpPr/>
          <p:nvPr/>
        </p:nvGrpSpPr>
        <p:grpSpPr>
          <a:xfrm>
            <a:off x="540444" y="493243"/>
            <a:ext cx="17207112" cy="9300515"/>
            <a:chOff x="0" y="0"/>
            <a:chExt cx="4531914" cy="2449518"/>
          </a:xfrm>
        </p:grpSpPr>
        <p:sp>
          <p:nvSpPr>
            <p:cNvPr id="353" name="Google Shape;353;p16"/>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5" name="Google Shape;355;p16"/>
          <p:cNvGrpSpPr/>
          <p:nvPr/>
        </p:nvGrpSpPr>
        <p:grpSpPr>
          <a:xfrm>
            <a:off x="540444" y="1468828"/>
            <a:ext cx="16997619" cy="7097203"/>
            <a:chOff x="0" y="0"/>
            <a:chExt cx="4421564" cy="1802815"/>
          </a:xfrm>
        </p:grpSpPr>
        <p:sp>
          <p:nvSpPr>
            <p:cNvPr id="356" name="Google Shape;356;p16"/>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357" name="Google Shape;357;p16"/>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359" name="Google Shape;359;p16"/>
          <p:cNvCxnSpPr/>
          <p:nvPr/>
        </p:nvCxnSpPr>
        <p:spPr>
          <a:xfrm rot="10800000">
            <a:off x="1159228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361" name="Google Shape;361;p16"/>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363" name="Google Shape;363;p16"/>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364" name="Google Shape;364;p16"/>
          <p:cNvSpPr txBox="1"/>
          <p:nvPr/>
        </p:nvSpPr>
        <p:spPr>
          <a:xfrm>
            <a:off x="8822002" y="965378"/>
            <a:ext cx="2071519" cy="31813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365" name="Google Shape;365;p16"/>
          <p:cNvCxnSpPr/>
          <p:nvPr/>
        </p:nvCxnSpPr>
        <p:spPr>
          <a:xfrm>
            <a:off x="2767048" y="1100633"/>
            <a:ext cx="2661758" cy="0"/>
          </a:xfrm>
          <a:prstGeom prst="straightConnector1">
            <a:avLst/>
          </a:prstGeom>
          <a:noFill/>
          <a:ln w="38100" cap="flat" cmpd="sng">
            <a:solidFill>
              <a:srgbClr val="A7A5A6"/>
            </a:solidFill>
            <a:prstDash val="lgDash"/>
            <a:round/>
            <a:headEnd type="none" w="sm" len="sm"/>
            <a:tailEnd type="none" w="sm" len="sm"/>
          </a:ln>
        </p:spPr>
      </p:cxnSp>
      <p:sp>
        <p:nvSpPr>
          <p:cNvPr id="366" name="Google Shape;366;p16"/>
          <p:cNvSpPr/>
          <p:nvPr/>
        </p:nvSpPr>
        <p:spPr>
          <a:xfrm rot="5400000">
            <a:off x="5596938" y="710866"/>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367" name="Google Shape;367;p16"/>
          <p:cNvCxnSpPr/>
          <p:nvPr/>
        </p:nvCxnSpPr>
        <p:spPr>
          <a:xfrm>
            <a:off x="6401449" y="1100633"/>
            <a:ext cx="3456312" cy="0"/>
          </a:xfrm>
          <a:prstGeom prst="straightConnector1">
            <a:avLst/>
          </a:prstGeom>
          <a:noFill/>
          <a:ln w="38100" cap="flat" cmpd="sng">
            <a:solidFill>
              <a:srgbClr val="A7A5A6"/>
            </a:solidFill>
            <a:prstDash val="lgDash"/>
            <a:round/>
            <a:headEnd type="none" w="sm" len="sm"/>
            <a:tailEnd type="none" w="sm" len="sm"/>
          </a:ln>
        </p:spPr>
      </p:cxnSp>
      <p:sp>
        <p:nvSpPr>
          <p:cNvPr id="369" name="Google Shape;369;p16"/>
          <p:cNvSpPr txBox="1"/>
          <p:nvPr/>
        </p:nvSpPr>
        <p:spPr>
          <a:xfrm>
            <a:off x="1027050" y="1730261"/>
            <a:ext cx="9520232" cy="747897"/>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5400" b="1" i="0" u="none" strike="noStrike" cap="none" dirty="0">
                <a:solidFill>
                  <a:srgbClr val="142840"/>
                </a:solidFill>
                <a:latin typeface="Heebo"/>
                <a:ea typeface="Heebo"/>
                <a:cs typeface="Heebo"/>
                <a:sym typeface="Heebo"/>
              </a:rPr>
              <a:t>Conclusion</a:t>
            </a:r>
            <a:endParaRPr dirty="0"/>
          </a:p>
        </p:txBody>
      </p:sp>
      <p:pic>
        <p:nvPicPr>
          <p:cNvPr id="2" name="Picture 1">
            <a:extLst>
              <a:ext uri="{FF2B5EF4-FFF2-40B4-BE49-F238E27FC236}">
                <a16:creationId xmlns:a16="http://schemas.microsoft.com/office/drawing/2014/main" id="{013E16A2-BD63-DAA8-51BA-D9A8D3D89D68}"/>
              </a:ext>
            </a:extLst>
          </p:cNvPr>
          <p:cNvPicPr>
            <a:picLocks noChangeAspect="1"/>
          </p:cNvPicPr>
          <p:nvPr/>
        </p:nvPicPr>
        <p:blipFill>
          <a:blip r:embed="rId4"/>
          <a:stretch>
            <a:fillRect/>
          </a:stretch>
        </p:blipFill>
        <p:spPr>
          <a:xfrm>
            <a:off x="11696133" y="1720968"/>
            <a:ext cx="5841920" cy="6845063"/>
          </a:xfrm>
          <a:prstGeom prst="rect">
            <a:avLst/>
          </a:prstGeom>
        </p:spPr>
      </p:pic>
      <p:sp>
        <p:nvSpPr>
          <p:cNvPr id="3" name="TextBox 2">
            <a:extLst>
              <a:ext uri="{FF2B5EF4-FFF2-40B4-BE49-F238E27FC236}">
                <a16:creationId xmlns:a16="http://schemas.microsoft.com/office/drawing/2014/main" id="{0112EB26-549B-4FD7-9AAF-8F550FCFB701}"/>
              </a:ext>
            </a:extLst>
          </p:cNvPr>
          <p:cNvSpPr txBox="1"/>
          <p:nvPr/>
        </p:nvSpPr>
        <p:spPr>
          <a:xfrm>
            <a:off x="1027050" y="2771969"/>
            <a:ext cx="9942097" cy="3747180"/>
          </a:xfrm>
          <a:prstGeom prst="rect">
            <a:avLst/>
          </a:prstGeom>
          <a:noFill/>
        </p:spPr>
        <p:txBody>
          <a:bodyPr wrap="square" rtlCol="1">
            <a:spAutoFit/>
          </a:bodyPr>
          <a:lstStyle/>
          <a:p>
            <a:pPr marL="285750" indent="-285750" algn="justLow">
              <a:lnSpc>
                <a:spcPct val="150000"/>
              </a:lnSpc>
              <a:buFont typeface="Wingdings" panose="05000000000000000000" pitchFamily="2" charset="2"/>
              <a:buChar char="Ø"/>
            </a:pPr>
            <a:r>
              <a:rPr lang="en-GB" sz="2000" dirty="0">
                <a:solidFill>
                  <a:srgbClr val="595959"/>
                </a:solidFill>
                <a:latin typeface="Heebo Medium"/>
                <a:cs typeface="Heebo Medium"/>
              </a:rPr>
              <a:t>Average duration of solving Issue is 89.98 days.</a:t>
            </a:r>
          </a:p>
          <a:p>
            <a:pPr marL="285750" indent="-285750" algn="justLow">
              <a:lnSpc>
                <a:spcPct val="150000"/>
              </a:lnSpc>
              <a:buFont typeface="Wingdings" panose="05000000000000000000" pitchFamily="2" charset="2"/>
              <a:buChar char="Ø"/>
            </a:pPr>
            <a:r>
              <a:rPr lang="en-GB" sz="2000" dirty="0">
                <a:solidFill>
                  <a:srgbClr val="595959"/>
                </a:solidFill>
                <a:latin typeface="Heebo Medium"/>
                <a:cs typeface="Heebo Medium"/>
              </a:rPr>
              <a:t>Operations Department is the most time-consuming department in resolving issues.</a:t>
            </a:r>
          </a:p>
          <a:p>
            <a:pPr marL="285750" indent="-285750" algn="justLow">
              <a:lnSpc>
                <a:spcPct val="150000"/>
              </a:lnSpc>
              <a:buFont typeface="Wingdings" panose="05000000000000000000" pitchFamily="2" charset="2"/>
              <a:buChar char="Ø"/>
            </a:pPr>
            <a:r>
              <a:rPr lang="en-GB" sz="2000" dirty="0">
                <a:solidFill>
                  <a:srgbClr val="595959"/>
                </a:solidFill>
                <a:latin typeface="Heebo Medium"/>
                <a:cs typeface="Heebo Medium"/>
              </a:rPr>
              <a:t>Late delivery issue is the most issue type that takes time </a:t>
            </a:r>
            <a:r>
              <a:rPr lang="en-GB" sz="2000">
                <a:solidFill>
                  <a:srgbClr val="595959"/>
                </a:solidFill>
                <a:latin typeface="Heebo Medium"/>
                <a:cs typeface="Heebo Medium"/>
              </a:rPr>
              <a:t>to be resolved.</a:t>
            </a:r>
            <a:endParaRPr lang="en-GB" sz="2000" dirty="0">
              <a:solidFill>
                <a:srgbClr val="595959"/>
              </a:solidFill>
              <a:latin typeface="Heebo Medium"/>
              <a:cs typeface="Heebo Medium"/>
            </a:endParaRPr>
          </a:p>
          <a:p>
            <a:pPr marL="285750" indent="-285750" algn="justLow">
              <a:lnSpc>
                <a:spcPct val="150000"/>
              </a:lnSpc>
              <a:buFont typeface="Wingdings" panose="05000000000000000000" pitchFamily="2" charset="2"/>
              <a:buChar char="Ø"/>
            </a:pPr>
            <a:r>
              <a:rPr lang="en-GB" sz="2000" dirty="0">
                <a:solidFill>
                  <a:srgbClr val="595959"/>
                </a:solidFill>
                <a:latin typeface="Heebo Medium"/>
                <a:cs typeface="Heebo Medium"/>
              </a:rPr>
              <a:t>Company is focused to solve issues with high priority in shorter time than issues with low priority</a:t>
            </a:r>
          </a:p>
          <a:p>
            <a:pPr marL="285750" indent="-285750" algn="justLow">
              <a:lnSpc>
                <a:spcPct val="150000"/>
              </a:lnSpc>
              <a:buFont typeface="Wingdings" panose="05000000000000000000" pitchFamily="2" charset="2"/>
              <a:buChar char="Ø"/>
            </a:pPr>
            <a:r>
              <a:rPr lang="en-GB" sz="2000" dirty="0">
                <a:solidFill>
                  <a:srgbClr val="595959"/>
                </a:solidFill>
                <a:latin typeface="Heebo Medium"/>
                <a:cs typeface="Heebo Medium"/>
              </a:rPr>
              <a:t>The most expensive issue type to resolve is Damaged Product and Account issues and country that incur the highest estimated cost is UAE.</a:t>
            </a:r>
          </a:p>
        </p:txBody>
      </p:sp>
    </p:spTree>
    <p:extLst>
      <p:ext uri="{BB962C8B-B14F-4D97-AF65-F5344CB8AC3E}">
        <p14:creationId xmlns:p14="http://schemas.microsoft.com/office/powerpoint/2010/main" val="3059157547"/>
      </p:ext>
    </p:extLst>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grpSp>
        <p:nvGrpSpPr>
          <p:cNvPr id="487" name="Google Shape;487;p21"/>
          <p:cNvGrpSpPr/>
          <p:nvPr/>
        </p:nvGrpSpPr>
        <p:grpSpPr>
          <a:xfrm>
            <a:off x="540444" y="493243"/>
            <a:ext cx="17207112" cy="9300515"/>
            <a:chOff x="0" y="0"/>
            <a:chExt cx="4531914" cy="2449518"/>
          </a:xfrm>
        </p:grpSpPr>
        <p:sp>
          <p:nvSpPr>
            <p:cNvPr id="488" name="Google Shape;488;p2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90" name="Google Shape;490;p21"/>
          <p:cNvGrpSpPr/>
          <p:nvPr/>
        </p:nvGrpSpPr>
        <p:grpSpPr>
          <a:xfrm>
            <a:off x="749936" y="1720968"/>
            <a:ext cx="16788127" cy="6845063"/>
            <a:chOff x="0" y="0"/>
            <a:chExt cx="4421564" cy="1802815"/>
          </a:xfrm>
        </p:grpSpPr>
        <p:sp>
          <p:nvSpPr>
            <p:cNvPr id="491" name="Google Shape;491;p2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492" name="Google Shape;492;p2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lang="ar-EG" sz="1800" b="0" i="0" u="none" strike="noStrike" cap="none" dirty="0">
                <a:solidFill>
                  <a:schemeClr val="dk1"/>
                </a:solidFill>
                <a:latin typeface="Calibri"/>
                <a:ea typeface="Calibri"/>
                <a:cs typeface="Calibri"/>
                <a:sym typeface="Calibri"/>
              </a:endParaRPr>
            </a:p>
          </p:txBody>
        </p:sp>
      </p:grpSp>
      <p:pic>
        <p:nvPicPr>
          <p:cNvPr id="493" name="Google Shape;493;p21"/>
          <p:cNvPicPr preferRelativeResize="0"/>
          <p:nvPr/>
        </p:nvPicPr>
        <p:blipFill>
          <a:blip r:embed="rId3">
            <a:alphaModFix/>
          </a:blip>
          <a:stretch>
            <a:fillRect/>
          </a:stretch>
        </p:blipFill>
        <p:spPr>
          <a:xfrm>
            <a:off x="749925" y="1713899"/>
            <a:ext cx="6135175" cy="6859201"/>
          </a:xfrm>
          <a:prstGeom prst="rect">
            <a:avLst/>
          </a:prstGeom>
          <a:noFill/>
          <a:ln>
            <a:noFill/>
          </a:ln>
        </p:spPr>
      </p:pic>
      <p:cxnSp>
        <p:nvCxnSpPr>
          <p:cNvPr id="494" name="Google Shape;494;p21"/>
          <p:cNvCxnSpPr/>
          <p:nvPr/>
        </p:nvCxnSpPr>
        <p:spPr>
          <a:xfrm rot="10800000">
            <a:off x="688510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496" name="Google Shape;496;p2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grpSp>
        <p:nvGrpSpPr>
          <p:cNvPr id="498" name="Google Shape;498;p21"/>
          <p:cNvGrpSpPr/>
          <p:nvPr/>
        </p:nvGrpSpPr>
        <p:grpSpPr>
          <a:xfrm>
            <a:off x="7532940" y="763308"/>
            <a:ext cx="9671748" cy="674651"/>
            <a:chOff x="0" y="0"/>
            <a:chExt cx="12895664" cy="899535"/>
          </a:xfrm>
        </p:grpSpPr>
        <p:sp>
          <p:nvSpPr>
            <p:cNvPr id="499" name="Google Shape;499;p21"/>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500" name="Google Shape;500;p21"/>
            <p:cNvSpPr txBox="1"/>
            <p:nvPr/>
          </p:nvSpPr>
          <p:spPr>
            <a:xfrm>
              <a:off x="10133639"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501" name="Google Shape;501;p21"/>
            <p:cNvCxnSpPr/>
            <p:nvPr/>
          </p:nvCxnSpPr>
          <p:spPr>
            <a:xfrm>
              <a:off x="2060367" y="449767"/>
              <a:ext cx="3549011" cy="0"/>
            </a:xfrm>
            <a:prstGeom prst="straightConnector1">
              <a:avLst/>
            </a:prstGeom>
            <a:noFill/>
            <a:ln w="50800" cap="flat" cmpd="sng">
              <a:solidFill>
                <a:srgbClr val="A7A5A6"/>
              </a:solidFill>
              <a:prstDash val="lgDash"/>
              <a:round/>
              <a:headEnd type="none" w="sm" len="sm"/>
              <a:tailEnd type="none" w="sm" len="sm"/>
            </a:ln>
          </p:spPr>
        </p:cxnSp>
        <p:sp>
          <p:nvSpPr>
            <p:cNvPr id="502" name="Google Shape;502;p21"/>
            <p:cNvSpPr/>
            <p:nvPr/>
          </p:nvSpPr>
          <p:spPr>
            <a:xfrm rot="5400000">
              <a:off x="5833554"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cxnSp>
          <p:nvCxnSpPr>
            <p:cNvPr id="503" name="Google Shape;503;p21"/>
            <p:cNvCxnSpPr/>
            <p:nvPr/>
          </p:nvCxnSpPr>
          <p:spPr>
            <a:xfrm>
              <a:off x="6906235" y="449767"/>
              <a:ext cx="4608416" cy="0"/>
            </a:xfrm>
            <a:prstGeom prst="straightConnector1">
              <a:avLst/>
            </a:prstGeom>
            <a:noFill/>
            <a:ln w="50800" cap="flat" cmpd="sng">
              <a:solidFill>
                <a:srgbClr val="A7A5A6"/>
              </a:solidFill>
              <a:prstDash val="lgDash"/>
              <a:round/>
              <a:headEnd type="none" w="sm" len="sm"/>
              <a:tailEnd type="none" w="sm" len="sm"/>
            </a:ln>
          </p:spPr>
        </p:cxnSp>
      </p:grpSp>
      <p:sp>
        <p:nvSpPr>
          <p:cNvPr id="505" name="Google Shape;505;p21"/>
          <p:cNvSpPr txBox="1"/>
          <p:nvPr/>
        </p:nvSpPr>
        <p:spPr>
          <a:xfrm>
            <a:off x="7347165" y="2402742"/>
            <a:ext cx="9520200" cy="947952"/>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GB" sz="4400" b="1" i="0" u="none" strike="noStrike" cap="none" dirty="0">
                <a:solidFill>
                  <a:srgbClr val="142840"/>
                </a:solidFill>
                <a:latin typeface="Heebo"/>
                <a:ea typeface="Heebo"/>
                <a:cs typeface="Heebo"/>
                <a:sym typeface="Heebo"/>
              </a:rPr>
              <a:t>Recommendations to Improve Airline Ticket Issue Management</a:t>
            </a:r>
            <a:endParaRPr sz="800" dirty="0"/>
          </a:p>
        </p:txBody>
      </p:sp>
      <p:sp>
        <p:nvSpPr>
          <p:cNvPr id="3" name="TextBox 2">
            <a:extLst>
              <a:ext uri="{FF2B5EF4-FFF2-40B4-BE49-F238E27FC236}">
                <a16:creationId xmlns:a16="http://schemas.microsoft.com/office/drawing/2014/main" id="{7138E54D-9F87-362B-B66C-C8B9E4AF067F}"/>
              </a:ext>
            </a:extLst>
          </p:cNvPr>
          <p:cNvSpPr txBox="1"/>
          <p:nvPr/>
        </p:nvSpPr>
        <p:spPr>
          <a:xfrm>
            <a:off x="7283664" y="3706607"/>
            <a:ext cx="9144000" cy="5142433"/>
          </a:xfrm>
          <a:prstGeom prst="rect">
            <a:avLst/>
          </a:prstGeom>
          <a:noFill/>
        </p:spPr>
        <p:txBody>
          <a:bodyPr wrap="square">
            <a:spAutoFit/>
          </a:bodyPr>
          <a:lstStyle/>
          <a:p>
            <a:pPr>
              <a:lnSpc>
                <a:spcPct val="150000"/>
              </a:lnSpc>
            </a:pPr>
            <a:r>
              <a:rPr lang="en-GB" sz="1800" dirty="0">
                <a:solidFill>
                  <a:srgbClr val="595959"/>
                </a:solidFill>
                <a:latin typeface="Heebo Medium"/>
                <a:cs typeface="Heebo Medium"/>
              </a:rPr>
              <a:t>1. Optimize Resource Allocation </a:t>
            </a:r>
          </a:p>
          <a:p>
            <a:pPr marL="463550" indent="-176213">
              <a:lnSpc>
                <a:spcPct val="150000"/>
              </a:lnSpc>
              <a:buFont typeface="Arial" panose="020B0604020202020204" pitchFamily="34" charset="0"/>
              <a:buChar char="•"/>
            </a:pPr>
            <a:r>
              <a:rPr lang="en-GB" sz="1800" dirty="0">
                <a:solidFill>
                  <a:srgbClr val="595959"/>
                </a:solidFill>
                <a:latin typeface="Heebo Medium"/>
                <a:cs typeface="Heebo Medium"/>
              </a:rPr>
              <a:t>Increase staffing or shift resources to high-volume or slow-performing departments.</a:t>
            </a:r>
          </a:p>
          <a:p>
            <a:pPr marL="463550" indent="-176213">
              <a:lnSpc>
                <a:spcPct val="150000"/>
              </a:lnSpc>
              <a:buFont typeface="Arial" panose="020B0604020202020204" pitchFamily="34" charset="0"/>
              <a:buChar char="•"/>
            </a:pPr>
            <a:r>
              <a:rPr lang="en-GB" sz="1800" dirty="0">
                <a:solidFill>
                  <a:srgbClr val="595959"/>
                </a:solidFill>
                <a:latin typeface="Heebo Medium"/>
                <a:cs typeface="Heebo Medium"/>
              </a:rPr>
              <a:t>Provide targeted training on issue types with longest resolution times.</a:t>
            </a:r>
          </a:p>
          <a:p>
            <a:pPr marL="287337">
              <a:lnSpc>
                <a:spcPct val="150000"/>
              </a:lnSpc>
            </a:pPr>
            <a:endParaRPr lang="en-GB" sz="500" dirty="0">
              <a:solidFill>
                <a:srgbClr val="595959"/>
              </a:solidFill>
              <a:latin typeface="Heebo Medium"/>
              <a:cs typeface="Heebo Medium"/>
            </a:endParaRPr>
          </a:p>
          <a:p>
            <a:pPr marL="285750" indent="-285750">
              <a:lnSpc>
                <a:spcPct val="150000"/>
              </a:lnSpc>
            </a:pPr>
            <a:r>
              <a:rPr lang="en-GB" sz="1800" dirty="0">
                <a:solidFill>
                  <a:srgbClr val="595959"/>
                </a:solidFill>
                <a:latin typeface="Heebo Medium"/>
                <a:cs typeface="Heebo Medium"/>
              </a:rPr>
              <a:t>2. Enhance Channel Efficiency</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Prioritize improvements in the most frequently used support channels (email/phone)</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Introduce automation (auto-reply, chatbots) for common and repetitive issues.</a:t>
            </a:r>
          </a:p>
          <a:p>
            <a:pPr marL="285750" indent="-285750">
              <a:lnSpc>
                <a:spcPct val="150000"/>
              </a:lnSpc>
            </a:pPr>
            <a:r>
              <a:rPr lang="en-GB" sz="1800" dirty="0">
                <a:solidFill>
                  <a:srgbClr val="595959"/>
                </a:solidFill>
                <a:latin typeface="Heebo Medium"/>
                <a:cs typeface="Heebo Medium"/>
              </a:rPr>
              <a:t>3. Address Region-Specific Problem Areas</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Analyse high-volume countries/locations and provide targeted support</a:t>
            </a:r>
          </a:p>
          <a:p>
            <a:pPr marL="573087" indent="-285750">
              <a:lnSpc>
                <a:spcPct val="150000"/>
              </a:lnSpc>
              <a:buFont typeface="Arial" panose="020B0604020202020204" pitchFamily="34" charset="0"/>
              <a:buChar char="•"/>
            </a:pPr>
            <a:r>
              <a:rPr lang="en-GB" sz="1800" dirty="0">
                <a:solidFill>
                  <a:srgbClr val="595959"/>
                </a:solidFill>
                <a:latin typeface="Heebo Medium"/>
                <a:cs typeface="Heebo Medium"/>
              </a:rPr>
              <a:t>Collaborate with local stations to resolve recurring regional issues</a:t>
            </a:r>
          </a:p>
          <a:p>
            <a:pPr marL="463550" indent="-176213">
              <a:lnSpc>
                <a:spcPct val="150000"/>
              </a:lnSpc>
              <a:buFont typeface="Arial" panose="020B0604020202020204" pitchFamily="34" charset="0"/>
              <a:buChar char="•"/>
            </a:pPr>
            <a:endParaRPr lang="ar-EG" sz="1800" dirty="0">
              <a:solidFill>
                <a:srgbClr val="595959"/>
              </a:solidFill>
              <a:latin typeface="Heebo Medium"/>
            </a:endParaRPr>
          </a:p>
        </p:txBody>
      </p:sp>
    </p:spTree>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grpSp>
        <p:nvGrpSpPr>
          <p:cNvPr id="487" name="Google Shape;487;p21"/>
          <p:cNvGrpSpPr/>
          <p:nvPr/>
        </p:nvGrpSpPr>
        <p:grpSpPr>
          <a:xfrm>
            <a:off x="540444" y="493243"/>
            <a:ext cx="17207112" cy="9300515"/>
            <a:chOff x="0" y="0"/>
            <a:chExt cx="4531914" cy="2449518"/>
          </a:xfrm>
        </p:grpSpPr>
        <p:sp>
          <p:nvSpPr>
            <p:cNvPr id="488" name="Google Shape;488;p2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90" name="Google Shape;490;p21"/>
          <p:cNvGrpSpPr/>
          <p:nvPr/>
        </p:nvGrpSpPr>
        <p:grpSpPr>
          <a:xfrm>
            <a:off x="749936" y="1720968"/>
            <a:ext cx="16788127" cy="6845063"/>
            <a:chOff x="0" y="0"/>
            <a:chExt cx="4421564" cy="1802815"/>
          </a:xfrm>
        </p:grpSpPr>
        <p:sp>
          <p:nvSpPr>
            <p:cNvPr id="491" name="Google Shape;491;p2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492" name="Google Shape;492;p2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lang="ar-EG" sz="1800" b="0" i="0" u="none" strike="noStrike" cap="none" dirty="0">
                <a:solidFill>
                  <a:schemeClr val="dk1"/>
                </a:solidFill>
                <a:latin typeface="Calibri"/>
                <a:ea typeface="Calibri"/>
                <a:cs typeface="Calibri"/>
                <a:sym typeface="Calibri"/>
              </a:endParaRPr>
            </a:p>
          </p:txBody>
        </p:sp>
      </p:grpSp>
      <p:pic>
        <p:nvPicPr>
          <p:cNvPr id="493" name="Google Shape;493;p21"/>
          <p:cNvPicPr preferRelativeResize="0"/>
          <p:nvPr/>
        </p:nvPicPr>
        <p:blipFill>
          <a:blip r:embed="rId3">
            <a:alphaModFix/>
          </a:blip>
          <a:stretch>
            <a:fillRect/>
          </a:stretch>
        </p:blipFill>
        <p:spPr>
          <a:xfrm>
            <a:off x="749925" y="1713899"/>
            <a:ext cx="6135175" cy="6859201"/>
          </a:xfrm>
          <a:prstGeom prst="rect">
            <a:avLst/>
          </a:prstGeom>
          <a:noFill/>
          <a:ln>
            <a:noFill/>
          </a:ln>
        </p:spPr>
      </p:pic>
      <p:cxnSp>
        <p:nvCxnSpPr>
          <p:cNvPr id="494" name="Google Shape;494;p21"/>
          <p:cNvCxnSpPr/>
          <p:nvPr/>
        </p:nvCxnSpPr>
        <p:spPr>
          <a:xfrm rot="10800000">
            <a:off x="688510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496" name="Google Shape;496;p2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grpSp>
        <p:nvGrpSpPr>
          <p:cNvPr id="498" name="Google Shape;498;p21"/>
          <p:cNvGrpSpPr/>
          <p:nvPr/>
        </p:nvGrpSpPr>
        <p:grpSpPr>
          <a:xfrm>
            <a:off x="7532940" y="763308"/>
            <a:ext cx="9671748" cy="674651"/>
            <a:chOff x="0" y="0"/>
            <a:chExt cx="12895664" cy="899535"/>
          </a:xfrm>
        </p:grpSpPr>
        <p:sp>
          <p:nvSpPr>
            <p:cNvPr id="499" name="Google Shape;499;p21"/>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500" name="Google Shape;500;p21"/>
            <p:cNvSpPr txBox="1"/>
            <p:nvPr/>
          </p:nvSpPr>
          <p:spPr>
            <a:xfrm>
              <a:off x="10133639"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501" name="Google Shape;501;p21"/>
            <p:cNvCxnSpPr/>
            <p:nvPr/>
          </p:nvCxnSpPr>
          <p:spPr>
            <a:xfrm>
              <a:off x="2060367" y="449767"/>
              <a:ext cx="3549011" cy="0"/>
            </a:xfrm>
            <a:prstGeom prst="straightConnector1">
              <a:avLst/>
            </a:prstGeom>
            <a:noFill/>
            <a:ln w="50800" cap="flat" cmpd="sng">
              <a:solidFill>
                <a:srgbClr val="A7A5A6"/>
              </a:solidFill>
              <a:prstDash val="lgDash"/>
              <a:round/>
              <a:headEnd type="none" w="sm" len="sm"/>
              <a:tailEnd type="none" w="sm" len="sm"/>
            </a:ln>
          </p:spPr>
        </p:cxnSp>
        <p:sp>
          <p:nvSpPr>
            <p:cNvPr id="502" name="Google Shape;502;p21"/>
            <p:cNvSpPr/>
            <p:nvPr/>
          </p:nvSpPr>
          <p:spPr>
            <a:xfrm rot="5400000">
              <a:off x="5833554"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cxnSp>
          <p:nvCxnSpPr>
            <p:cNvPr id="503" name="Google Shape;503;p21"/>
            <p:cNvCxnSpPr/>
            <p:nvPr/>
          </p:nvCxnSpPr>
          <p:spPr>
            <a:xfrm>
              <a:off x="6906235" y="449767"/>
              <a:ext cx="4608416" cy="0"/>
            </a:xfrm>
            <a:prstGeom prst="straightConnector1">
              <a:avLst/>
            </a:prstGeom>
            <a:noFill/>
            <a:ln w="50800" cap="flat" cmpd="sng">
              <a:solidFill>
                <a:srgbClr val="A7A5A6"/>
              </a:solidFill>
              <a:prstDash val="lgDash"/>
              <a:round/>
              <a:headEnd type="none" w="sm" len="sm"/>
              <a:tailEnd type="none" w="sm" len="sm"/>
            </a:ln>
          </p:spPr>
        </p:cxnSp>
      </p:grpSp>
      <p:sp>
        <p:nvSpPr>
          <p:cNvPr id="505" name="Google Shape;505;p21"/>
          <p:cNvSpPr txBox="1"/>
          <p:nvPr/>
        </p:nvSpPr>
        <p:spPr>
          <a:xfrm>
            <a:off x="7347165" y="2402742"/>
            <a:ext cx="9520200" cy="947952"/>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GB" sz="4400" b="1" i="0" u="none" strike="noStrike" cap="none" dirty="0">
                <a:solidFill>
                  <a:srgbClr val="142840"/>
                </a:solidFill>
                <a:latin typeface="Heebo"/>
                <a:ea typeface="Heebo"/>
                <a:cs typeface="Heebo"/>
                <a:sym typeface="Heebo"/>
              </a:rPr>
              <a:t>Recommendations to Improve Airline Ticket Issue Management</a:t>
            </a:r>
            <a:endParaRPr sz="800" dirty="0"/>
          </a:p>
        </p:txBody>
      </p:sp>
      <p:sp>
        <p:nvSpPr>
          <p:cNvPr id="3" name="TextBox 2">
            <a:extLst>
              <a:ext uri="{FF2B5EF4-FFF2-40B4-BE49-F238E27FC236}">
                <a16:creationId xmlns:a16="http://schemas.microsoft.com/office/drawing/2014/main" id="{7138E54D-9F87-362B-B66C-C8B9E4AF067F}"/>
              </a:ext>
            </a:extLst>
          </p:cNvPr>
          <p:cNvSpPr txBox="1"/>
          <p:nvPr/>
        </p:nvSpPr>
        <p:spPr>
          <a:xfrm>
            <a:off x="7055895" y="3706607"/>
            <a:ext cx="9371769" cy="3522118"/>
          </a:xfrm>
          <a:prstGeom prst="rect">
            <a:avLst/>
          </a:prstGeom>
          <a:noFill/>
        </p:spPr>
        <p:txBody>
          <a:bodyPr wrap="square">
            <a:spAutoFit/>
          </a:bodyPr>
          <a:lstStyle/>
          <a:p>
            <a:pPr>
              <a:lnSpc>
                <a:spcPct val="200000"/>
              </a:lnSpc>
            </a:pPr>
            <a:r>
              <a:rPr lang="en-GB" sz="1800" dirty="0">
                <a:solidFill>
                  <a:srgbClr val="595959"/>
                </a:solidFill>
                <a:latin typeface="Heebo Medium"/>
                <a:cs typeface="Heebo Medium"/>
              </a:rPr>
              <a:t>4. Reduce Repetitive Issues Through Root Cause Analysis</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Identify top recurring issue types and eliminate root causes</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Create clear guides/FAQs for frequent issues to reduce incoming tickets</a:t>
            </a:r>
          </a:p>
          <a:p>
            <a:pPr marL="231775" indent="-231775">
              <a:lnSpc>
                <a:spcPct val="200000"/>
              </a:lnSpc>
            </a:pPr>
            <a:r>
              <a:rPr lang="en-GB" sz="1800" dirty="0">
                <a:solidFill>
                  <a:srgbClr val="595959"/>
                </a:solidFill>
                <a:latin typeface="Heebo Medium"/>
                <a:cs typeface="Heebo Medium"/>
              </a:rPr>
              <a:t>5. Forecast Peaks and Strengthen Seasonal Planning</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Use historical trends to anticipate high-volume months</a:t>
            </a:r>
          </a:p>
          <a:p>
            <a:pPr marL="463550" indent="-231775">
              <a:lnSpc>
                <a:spcPct val="200000"/>
              </a:lnSpc>
              <a:buFont typeface="Arial" panose="020B0604020202020204" pitchFamily="34" charset="0"/>
              <a:buChar char="•"/>
            </a:pPr>
            <a:r>
              <a:rPr lang="en-GB" sz="1800" dirty="0">
                <a:solidFill>
                  <a:srgbClr val="595959"/>
                </a:solidFill>
                <a:latin typeface="Heebo Medium"/>
                <a:cs typeface="Heebo Medium"/>
              </a:rPr>
              <a:t>Adjust staffing levels during peak seasons</a:t>
            </a:r>
          </a:p>
          <a:p>
            <a:pPr marL="463550" indent="-231775">
              <a:lnSpc>
                <a:spcPct val="150000"/>
              </a:lnSpc>
              <a:buFont typeface="Arial" panose="020B0604020202020204" pitchFamily="34" charset="0"/>
              <a:buChar char="•"/>
            </a:pPr>
            <a:endParaRPr lang="en-GB" sz="500" dirty="0">
              <a:solidFill>
                <a:srgbClr val="595959"/>
              </a:solidFill>
              <a:latin typeface="Heebo Medium"/>
              <a:cs typeface="Heebo Medium"/>
            </a:endParaRPr>
          </a:p>
        </p:txBody>
      </p:sp>
    </p:spTree>
    <p:extLst>
      <p:ext uri="{BB962C8B-B14F-4D97-AF65-F5344CB8AC3E}">
        <p14:creationId xmlns:p14="http://schemas.microsoft.com/office/powerpoint/2010/main" val="2917035694"/>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grpSp>
        <p:nvGrpSpPr>
          <p:cNvPr id="169" name="Google Shape;169;p9"/>
          <p:cNvGrpSpPr/>
          <p:nvPr/>
        </p:nvGrpSpPr>
        <p:grpSpPr>
          <a:xfrm>
            <a:off x="540444" y="493243"/>
            <a:ext cx="17207112" cy="9300515"/>
            <a:chOff x="0" y="0"/>
            <a:chExt cx="4531914" cy="2449518"/>
          </a:xfrm>
        </p:grpSpPr>
        <p:sp>
          <p:nvSpPr>
            <p:cNvPr id="170" name="Google Shape;170;p9"/>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72" name="Google Shape;172;p9"/>
          <p:cNvGrpSpPr/>
          <p:nvPr/>
        </p:nvGrpSpPr>
        <p:grpSpPr>
          <a:xfrm>
            <a:off x="749936" y="1786048"/>
            <a:ext cx="16788127" cy="6845063"/>
            <a:chOff x="0" y="0"/>
            <a:chExt cx="4421564" cy="1802815"/>
          </a:xfrm>
        </p:grpSpPr>
        <p:sp>
          <p:nvSpPr>
            <p:cNvPr id="173" name="Google Shape;173;p9"/>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174" name="Google Shape;174;p9"/>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175" name="Google Shape;175;p9"/>
          <p:cNvCxnSpPr/>
          <p:nvPr/>
        </p:nvCxnSpPr>
        <p:spPr>
          <a:xfrm rot="10800000">
            <a:off x="13084848"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176" name="Google Shape;176;p9"/>
          <p:cNvSpPr/>
          <p:nvPr/>
        </p:nvSpPr>
        <p:spPr>
          <a:xfrm rot="10800000">
            <a:off x="13608723" y="2042668"/>
            <a:ext cx="3586440" cy="470371"/>
          </a:xfrm>
          <a:custGeom>
            <a:avLst/>
            <a:gdLst/>
            <a:ahLst/>
            <a:cxnLst/>
            <a:rect l="l" t="t" r="r" b="b"/>
            <a:pathLst>
              <a:path w="3586440" h="470371" extrusionOk="0">
                <a:moveTo>
                  <a:pt x="0" y="0"/>
                </a:moveTo>
                <a:lnTo>
                  <a:pt x="3586441" y="0"/>
                </a:lnTo>
                <a:lnTo>
                  <a:pt x="3586441" y="470371"/>
                </a:lnTo>
                <a:lnTo>
                  <a:pt x="0" y="470371"/>
                </a:lnTo>
                <a:lnTo>
                  <a:pt x="0" y="0"/>
                </a:lnTo>
                <a:close/>
              </a:path>
            </a:pathLst>
          </a:custGeom>
          <a:blipFill rotWithShape="1">
            <a:blip r:embed="rId3">
              <a:alphaModFix amt="52000"/>
            </a:blip>
            <a:stretch>
              <a:fillRect l="-9097" t="-23380" r="-68516" b="-206717"/>
            </a:stretch>
          </a:blipFill>
          <a:ln>
            <a:noFill/>
          </a:ln>
        </p:spPr>
      </p:sp>
      <p:sp>
        <p:nvSpPr>
          <p:cNvPr id="178" name="Google Shape;178;p9"/>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grpSp>
        <p:nvGrpSpPr>
          <p:cNvPr id="180" name="Google Shape;180;p9"/>
          <p:cNvGrpSpPr/>
          <p:nvPr/>
        </p:nvGrpSpPr>
        <p:grpSpPr>
          <a:xfrm>
            <a:off x="1221772" y="763308"/>
            <a:ext cx="11451123" cy="674651"/>
            <a:chOff x="0" y="0"/>
            <a:chExt cx="15268165" cy="899535"/>
          </a:xfrm>
        </p:grpSpPr>
        <p:sp>
          <p:nvSpPr>
            <p:cNvPr id="181" name="Google Shape;181;p9"/>
            <p:cNvSpPr txBox="1"/>
            <p:nvPr/>
          </p:nvSpPr>
          <p:spPr>
            <a:xfrm>
              <a:off x="0" y="253552"/>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182" name="Google Shape;182;p9"/>
            <p:cNvSpPr txBox="1"/>
            <p:nvPr/>
          </p:nvSpPr>
          <p:spPr>
            <a:xfrm>
              <a:off x="12506140" y="253552"/>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183" name="Google Shape;183;p9"/>
            <p:cNvCxnSpPr/>
            <p:nvPr/>
          </p:nvCxnSpPr>
          <p:spPr>
            <a:xfrm>
              <a:off x="2060367" y="449767"/>
              <a:ext cx="4927027" cy="0"/>
            </a:xfrm>
            <a:prstGeom prst="straightConnector1">
              <a:avLst/>
            </a:prstGeom>
            <a:noFill/>
            <a:ln w="50800" cap="flat" cmpd="sng">
              <a:solidFill>
                <a:srgbClr val="A7A5A6"/>
              </a:solidFill>
              <a:prstDash val="lgDash"/>
              <a:round/>
              <a:headEnd type="none" w="sm" len="sm"/>
              <a:tailEnd type="none" w="sm" len="sm"/>
            </a:ln>
          </p:spPr>
        </p:cxnSp>
        <p:sp>
          <p:nvSpPr>
            <p:cNvPr id="184" name="Google Shape;184;p9"/>
            <p:cNvSpPr/>
            <p:nvPr/>
          </p:nvSpPr>
          <p:spPr>
            <a:xfrm rot="5400000">
              <a:off x="7235503" y="-69922"/>
              <a:ext cx="899535" cy="1039378"/>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cxnSp>
          <p:nvCxnSpPr>
            <p:cNvPr id="185" name="Google Shape;185;p9"/>
            <p:cNvCxnSpPr/>
            <p:nvPr/>
          </p:nvCxnSpPr>
          <p:spPr>
            <a:xfrm>
              <a:off x="8374443" y="449767"/>
              <a:ext cx="5317685" cy="0"/>
            </a:xfrm>
            <a:prstGeom prst="straightConnector1">
              <a:avLst/>
            </a:prstGeom>
            <a:noFill/>
            <a:ln w="50800" cap="flat" cmpd="sng">
              <a:solidFill>
                <a:srgbClr val="A7A5A6"/>
              </a:solidFill>
              <a:prstDash val="lgDash"/>
              <a:round/>
              <a:headEnd type="none" w="sm" len="sm"/>
              <a:tailEnd type="none" w="sm" len="sm"/>
            </a:ln>
          </p:spPr>
        </p:cxnSp>
      </p:grpSp>
      <p:grpSp>
        <p:nvGrpSpPr>
          <p:cNvPr id="186" name="Google Shape;186;p9"/>
          <p:cNvGrpSpPr/>
          <p:nvPr/>
        </p:nvGrpSpPr>
        <p:grpSpPr>
          <a:xfrm>
            <a:off x="1221772" y="4396056"/>
            <a:ext cx="10557524" cy="843518"/>
            <a:chOff x="0" y="57150"/>
            <a:chExt cx="14076699" cy="1124691"/>
          </a:xfrm>
        </p:grpSpPr>
        <p:sp>
          <p:nvSpPr>
            <p:cNvPr id="187" name="Google Shape;187;p9"/>
            <p:cNvSpPr txBox="1"/>
            <p:nvPr/>
          </p:nvSpPr>
          <p:spPr>
            <a:xfrm>
              <a:off x="0" y="57150"/>
              <a:ext cx="14076699" cy="6565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Data Preparation</a:t>
              </a:r>
              <a:endParaRPr dirty="0"/>
            </a:p>
          </p:txBody>
        </p:sp>
        <p:sp>
          <p:nvSpPr>
            <p:cNvPr id="188" name="Google Shape;188;p9"/>
            <p:cNvSpPr txBox="1"/>
            <p:nvPr/>
          </p:nvSpPr>
          <p:spPr>
            <a:xfrm>
              <a:off x="0" y="689398"/>
              <a:ext cx="14076699"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0" i="0" u="none" strike="noStrike" cap="none" dirty="0">
                  <a:solidFill>
                    <a:srgbClr val="595959"/>
                  </a:solidFill>
                  <a:latin typeface="Heebo Medium"/>
                  <a:ea typeface="Heebo Medium"/>
                  <a:cs typeface="Heebo Medium"/>
                  <a:sym typeface="Heebo Medium"/>
                </a:rPr>
                <a:t>Cleaning and Transforming data</a:t>
              </a:r>
              <a:endParaRPr dirty="0"/>
            </a:p>
          </p:txBody>
        </p:sp>
      </p:grpSp>
      <p:sp>
        <p:nvSpPr>
          <p:cNvPr id="189" name="Google Shape;189;p9"/>
          <p:cNvSpPr/>
          <p:nvPr/>
        </p:nvSpPr>
        <p:spPr>
          <a:xfrm>
            <a:off x="13563637" y="3229239"/>
            <a:ext cx="3695663" cy="4270199"/>
          </a:xfrm>
          <a:custGeom>
            <a:avLst/>
            <a:gdLst/>
            <a:ahLst/>
            <a:cxnLst/>
            <a:rect l="l" t="t" r="r" b="b"/>
            <a:pathLst>
              <a:path w="3695663" h="4270199" extrusionOk="0">
                <a:moveTo>
                  <a:pt x="0" y="0"/>
                </a:moveTo>
                <a:lnTo>
                  <a:pt x="3695663" y="0"/>
                </a:lnTo>
                <a:lnTo>
                  <a:pt x="3695663" y="4270199"/>
                </a:lnTo>
                <a:lnTo>
                  <a:pt x="0" y="4270199"/>
                </a:lnTo>
                <a:lnTo>
                  <a:pt x="0" y="0"/>
                </a:lnTo>
                <a:close/>
              </a:path>
            </a:pathLst>
          </a:custGeom>
          <a:blipFill rotWithShape="1">
            <a:blip r:embed="rId5">
              <a:alphaModFix/>
            </a:blip>
            <a:stretch>
              <a:fillRect/>
            </a:stretch>
          </a:blipFill>
          <a:ln>
            <a:noFill/>
          </a:ln>
        </p:spPr>
      </p:sp>
      <p:sp>
        <p:nvSpPr>
          <p:cNvPr id="190" name="Google Shape;190;p9"/>
          <p:cNvSpPr txBox="1"/>
          <p:nvPr/>
        </p:nvSpPr>
        <p:spPr>
          <a:xfrm>
            <a:off x="13608723" y="965378"/>
            <a:ext cx="3586440"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Boarding Pass</a:t>
            </a:r>
            <a:endParaRPr/>
          </a:p>
        </p:txBody>
      </p:sp>
      <p:sp>
        <p:nvSpPr>
          <p:cNvPr id="192" name="Google Shape;192;p9"/>
          <p:cNvSpPr txBox="1"/>
          <p:nvPr/>
        </p:nvSpPr>
        <p:spPr>
          <a:xfrm>
            <a:off x="1174147" y="2214118"/>
            <a:ext cx="10557524" cy="914096"/>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6600" b="1" i="0" u="none" strike="noStrike" cap="none" dirty="0">
                <a:solidFill>
                  <a:srgbClr val="142840"/>
                </a:solidFill>
                <a:latin typeface="Heebo"/>
                <a:ea typeface="Heebo"/>
                <a:cs typeface="Heebo"/>
                <a:sym typeface="Heebo"/>
              </a:rPr>
              <a:t>Table of Contents</a:t>
            </a:r>
            <a:endParaRPr sz="1100" dirty="0"/>
          </a:p>
        </p:txBody>
      </p:sp>
      <p:grpSp>
        <p:nvGrpSpPr>
          <p:cNvPr id="193" name="Google Shape;193;p9"/>
          <p:cNvGrpSpPr/>
          <p:nvPr/>
        </p:nvGrpSpPr>
        <p:grpSpPr>
          <a:xfrm>
            <a:off x="1221772" y="3220854"/>
            <a:ext cx="10557524" cy="689630"/>
            <a:chOff x="0" y="57150"/>
            <a:chExt cx="14076699" cy="919507"/>
          </a:xfrm>
        </p:grpSpPr>
        <p:sp>
          <p:nvSpPr>
            <p:cNvPr id="194" name="Google Shape;194;p9"/>
            <p:cNvSpPr txBox="1"/>
            <p:nvPr/>
          </p:nvSpPr>
          <p:spPr>
            <a:xfrm>
              <a:off x="0" y="57150"/>
              <a:ext cx="14076699" cy="58462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Introduction</a:t>
              </a:r>
              <a:endParaRPr dirty="0"/>
            </a:p>
          </p:txBody>
        </p:sp>
        <p:sp>
          <p:nvSpPr>
            <p:cNvPr id="195" name="Google Shape;195;p9"/>
            <p:cNvSpPr txBox="1"/>
            <p:nvPr/>
          </p:nvSpPr>
          <p:spPr>
            <a:xfrm>
              <a:off x="0" y="689398"/>
              <a:ext cx="14076699" cy="287259"/>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endParaRPr lang="en-GB" dirty="0"/>
            </a:p>
          </p:txBody>
        </p:sp>
      </p:grpSp>
      <p:grpSp>
        <p:nvGrpSpPr>
          <p:cNvPr id="196" name="Google Shape;196;p9"/>
          <p:cNvGrpSpPr/>
          <p:nvPr/>
        </p:nvGrpSpPr>
        <p:grpSpPr>
          <a:xfrm>
            <a:off x="1221772" y="5486603"/>
            <a:ext cx="10557524" cy="843518"/>
            <a:chOff x="0" y="57150"/>
            <a:chExt cx="14076699" cy="1124691"/>
          </a:xfrm>
        </p:grpSpPr>
        <p:sp>
          <p:nvSpPr>
            <p:cNvPr id="197" name="Google Shape;197;p9"/>
            <p:cNvSpPr txBox="1"/>
            <p:nvPr/>
          </p:nvSpPr>
          <p:spPr>
            <a:xfrm>
              <a:off x="0" y="57150"/>
              <a:ext cx="14076699" cy="6565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3200" b="1" dirty="0">
                  <a:solidFill>
                    <a:srgbClr val="142840"/>
                  </a:solidFill>
                  <a:latin typeface="Heebo"/>
                  <a:cs typeface="Heebo"/>
                  <a:sym typeface="Heebo"/>
                </a:rPr>
                <a:t>D</a:t>
              </a:r>
              <a:r>
                <a:rPr lang="en-US" sz="3200" b="1" dirty="0" err="1">
                  <a:solidFill>
                    <a:srgbClr val="142840"/>
                  </a:solidFill>
                  <a:latin typeface="Heebo"/>
                  <a:cs typeface="Heebo"/>
                  <a:sym typeface="Heebo"/>
                </a:rPr>
                <a:t>ata</a:t>
              </a:r>
              <a:r>
                <a:rPr lang="en-US" sz="3200" b="1" dirty="0">
                  <a:solidFill>
                    <a:srgbClr val="142840"/>
                  </a:solidFill>
                  <a:latin typeface="Heebo"/>
                  <a:cs typeface="Heebo"/>
                  <a:sym typeface="Heebo"/>
                </a:rPr>
                <a:t> Visualization</a:t>
              </a:r>
              <a:endParaRPr dirty="0"/>
            </a:p>
          </p:txBody>
        </p:sp>
        <p:sp>
          <p:nvSpPr>
            <p:cNvPr id="198" name="Google Shape;198;p9"/>
            <p:cNvSpPr txBox="1"/>
            <p:nvPr/>
          </p:nvSpPr>
          <p:spPr>
            <a:xfrm>
              <a:off x="0" y="689398"/>
              <a:ext cx="14076699"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0" i="0" u="none" strike="noStrike" cap="none" dirty="0">
                  <a:solidFill>
                    <a:srgbClr val="595959"/>
                  </a:solidFill>
                  <a:latin typeface="Heebo Medium"/>
                  <a:ea typeface="Heebo Medium"/>
                  <a:cs typeface="Heebo Medium"/>
                  <a:sym typeface="Heebo Medium"/>
                </a:rPr>
                <a:t>Vi</a:t>
              </a:r>
              <a:r>
                <a:rPr lang="en-US" sz="2400" dirty="0">
                  <a:solidFill>
                    <a:srgbClr val="595959"/>
                  </a:solidFill>
                  <a:latin typeface="Heebo Medium"/>
                  <a:ea typeface="Heebo Medium"/>
                  <a:cs typeface="Heebo Medium"/>
                  <a:sym typeface="Heebo Medium"/>
                </a:rPr>
                <a:t>sualize Data using appropriate Charts</a:t>
              </a:r>
              <a:endParaRPr dirty="0"/>
            </a:p>
          </p:txBody>
        </p:sp>
      </p:grpSp>
      <p:grpSp>
        <p:nvGrpSpPr>
          <p:cNvPr id="199" name="Google Shape;199;p9"/>
          <p:cNvGrpSpPr/>
          <p:nvPr/>
        </p:nvGrpSpPr>
        <p:grpSpPr>
          <a:xfrm>
            <a:off x="1183555" y="6546868"/>
            <a:ext cx="10557524" cy="843518"/>
            <a:chOff x="0" y="57150"/>
            <a:chExt cx="14076699" cy="1124691"/>
          </a:xfrm>
        </p:grpSpPr>
        <p:sp>
          <p:nvSpPr>
            <p:cNvPr id="200" name="Google Shape;200;p9"/>
            <p:cNvSpPr txBox="1"/>
            <p:nvPr/>
          </p:nvSpPr>
          <p:spPr>
            <a:xfrm>
              <a:off x="0" y="57150"/>
              <a:ext cx="14076699" cy="6565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Conclusion </a:t>
              </a:r>
              <a:endParaRPr dirty="0"/>
            </a:p>
          </p:txBody>
        </p:sp>
        <p:sp>
          <p:nvSpPr>
            <p:cNvPr id="201" name="Google Shape;201;p9"/>
            <p:cNvSpPr txBox="1"/>
            <p:nvPr/>
          </p:nvSpPr>
          <p:spPr>
            <a:xfrm>
              <a:off x="0" y="689398"/>
              <a:ext cx="14076699"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GB" sz="2400" b="0" i="0" u="none" strike="noStrike" cap="none" dirty="0">
                  <a:solidFill>
                    <a:srgbClr val="595959"/>
                  </a:solidFill>
                  <a:latin typeface="Heebo Medium"/>
                  <a:ea typeface="Heebo Medium"/>
                  <a:cs typeface="Heebo Medium"/>
                  <a:sym typeface="Heebo Medium"/>
                </a:rPr>
                <a:t>Summarizes My Findings And Insights</a:t>
              </a:r>
              <a:endParaRPr lang="en-GB" dirty="0"/>
            </a:p>
          </p:txBody>
        </p:sp>
      </p:grpSp>
      <p:sp>
        <p:nvSpPr>
          <p:cNvPr id="3" name="TextBox 2">
            <a:extLst>
              <a:ext uri="{FF2B5EF4-FFF2-40B4-BE49-F238E27FC236}">
                <a16:creationId xmlns:a16="http://schemas.microsoft.com/office/drawing/2014/main" id="{DDDDC936-404D-7CC6-1595-E38D686542EA}"/>
              </a:ext>
            </a:extLst>
          </p:cNvPr>
          <p:cNvSpPr txBox="1"/>
          <p:nvPr/>
        </p:nvSpPr>
        <p:spPr>
          <a:xfrm>
            <a:off x="1174147" y="3766238"/>
            <a:ext cx="9144000" cy="461665"/>
          </a:xfrm>
          <a:prstGeom prst="rect">
            <a:avLst/>
          </a:prstGeom>
          <a:noFill/>
        </p:spPr>
        <p:txBody>
          <a:bodyPr wrap="square">
            <a:spAutoFit/>
          </a:bodyPr>
          <a:lstStyle/>
          <a:p>
            <a:r>
              <a:rPr lang="en-US" sz="2400" dirty="0">
                <a:solidFill>
                  <a:srgbClr val="595959"/>
                </a:solidFill>
                <a:latin typeface="Heebo Medium"/>
                <a:cs typeface="Heebo Medium"/>
              </a:rPr>
              <a:t>Description of the data</a:t>
            </a:r>
            <a:endParaRPr lang="ar-EG" sz="2400" dirty="0">
              <a:solidFill>
                <a:srgbClr val="595959"/>
              </a:solidFill>
              <a:latin typeface="Heebo Medium"/>
            </a:endParaRPr>
          </a:p>
        </p:txBody>
      </p:sp>
      <p:sp>
        <p:nvSpPr>
          <p:cNvPr id="8" name="Google Shape;200;p9">
            <a:extLst>
              <a:ext uri="{FF2B5EF4-FFF2-40B4-BE49-F238E27FC236}">
                <a16:creationId xmlns:a16="http://schemas.microsoft.com/office/drawing/2014/main" id="{01216BE2-1579-78B0-4D3E-D03AF8F9638E}"/>
              </a:ext>
            </a:extLst>
          </p:cNvPr>
          <p:cNvSpPr txBox="1"/>
          <p:nvPr/>
        </p:nvSpPr>
        <p:spPr>
          <a:xfrm>
            <a:off x="1221772" y="7540317"/>
            <a:ext cx="10557524" cy="49244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142840"/>
                </a:solidFill>
                <a:latin typeface="Heebo"/>
                <a:ea typeface="Heebo"/>
                <a:cs typeface="Heebo"/>
                <a:sym typeface="Heebo"/>
              </a:rPr>
              <a:t>Suggestions To Stakeholders </a:t>
            </a:r>
            <a:endParaRPr dirty="0"/>
          </a:p>
        </p:txBody>
      </p:sp>
    </p:spTree>
  </p:cSld>
  <p:clrMapOvr>
    <a:masterClrMapping/>
  </p:clrMapOvr>
  <p:transition spd="slow">
    <p:push/>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grpSp>
        <p:nvGrpSpPr>
          <p:cNvPr id="533" name="Google Shape;533;p23"/>
          <p:cNvGrpSpPr/>
          <p:nvPr/>
        </p:nvGrpSpPr>
        <p:grpSpPr>
          <a:xfrm>
            <a:off x="0" y="0"/>
            <a:ext cx="18288000" cy="10286999"/>
            <a:chOff x="0" y="0"/>
            <a:chExt cx="4531914" cy="2449518"/>
          </a:xfrm>
        </p:grpSpPr>
        <p:sp>
          <p:nvSpPr>
            <p:cNvPr id="534" name="Google Shape;534;p23"/>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3"/>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536" name="Google Shape;536;p23"/>
          <p:cNvPicPr preferRelativeResize="0"/>
          <p:nvPr/>
        </p:nvPicPr>
        <p:blipFill>
          <a:blip r:embed="rId3">
            <a:alphaModFix/>
          </a:blip>
          <a:stretch>
            <a:fillRect/>
          </a:stretch>
        </p:blipFill>
        <p:spPr>
          <a:xfrm>
            <a:off x="749875" y="1720975"/>
            <a:ext cx="16788250" cy="6845051"/>
          </a:xfrm>
          <a:prstGeom prst="rect">
            <a:avLst/>
          </a:prstGeom>
          <a:noFill/>
          <a:ln>
            <a:noFill/>
          </a:ln>
        </p:spPr>
      </p:pic>
      <p:sp>
        <p:nvSpPr>
          <p:cNvPr id="538" name="Google Shape;538;p23"/>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4">
              <a:alphaModFix/>
            </a:blip>
            <a:stretch>
              <a:fillRect/>
            </a:stretch>
          </a:blipFill>
          <a:ln>
            <a:noFill/>
          </a:ln>
        </p:spPr>
      </p:sp>
      <p:sp>
        <p:nvSpPr>
          <p:cNvPr id="541" name="Google Shape;541;p23"/>
          <p:cNvSpPr txBox="1"/>
          <p:nvPr/>
        </p:nvSpPr>
        <p:spPr>
          <a:xfrm>
            <a:off x="1221773" y="955763"/>
            <a:ext cx="15982800" cy="710964"/>
          </a:xfrm>
          <a:prstGeom prst="rect">
            <a:avLst/>
          </a:prstGeom>
          <a:noFill/>
          <a:ln>
            <a:noFill/>
          </a:ln>
        </p:spPr>
        <p:txBody>
          <a:bodyPr spcFirstLastPara="1" wrap="square" lIns="0" tIns="0" rIns="0" bIns="0" anchor="t" anchorCtr="0">
            <a:spAutoFit/>
          </a:bodyPr>
          <a:lstStyle/>
          <a:p>
            <a:pPr marL="0" marR="0" lvl="0" indent="0" algn="ctr" rtl="0">
              <a:lnSpc>
                <a:spcPct val="70000"/>
              </a:lnSpc>
              <a:spcBef>
                <a:spcPts val="0"/>
              </a:spcBef>
              <a:spcAft>
                <a:spcPts val="0"/>
              </a:spcAft>
              <a:buNone/>
            </a:pPr>
            <a:r>
              <a:rPr lang="en-US" sz="6600" b="1" i="0" u="none" strike="noStrike" cap="none" dirty="0">
                <a:solidFill>
                  <a:srgbClr val="A7A5A6"/>
                </a:solidFill>
                <a:latin typeface="Heebo"/>
                <a:ea typeface="Heebo"/>
                <a:cs typeface="Heebo"/>
                <a:sym typeface="Heebo"/>
              </a:rPr>
              <a:t>Thank You</a:t>
            </a:r>
            <a:endParaRPr sz="1800" dirty="0"/>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grpSp>
        <p:nvGrpSpPr>
          <p:cNvPr id="206" name="Google Shape;206;p10"/>
          <p:cNvGrpSpPr/>
          <p:nvPr/>
        </p:nvGrpSpPr>
        <p:grpSpPr>
          <a:xfrm>
            <a:off x="540444" y="493243"/>
            <a:ext cx="17207112" cy="9300515"/>
            <a:chOff x="0" y="0"/>
            <a:chExt cx="22942816" cy="12400687"/>
          </a:xfrm>
        </p:grpSpPr>
        <p:grpSp>
          <p:nvGrpSpPr>
            <p:cNvPr id="207" name="Google Shape;207;p10"/>
            <p:cNvGrpSpPr/>
            <p:nvPr/>
          </p:nvGrpSpPr>
          <p:grpSpPr>
            <a:xfrm>
              <a:off x="0" y="0"/>
              <a:ext cx="22942816" cy="12400687"/>
              <a:chOff x="0" y="0"/>
              <a:chExt cx="4531914" cy="2449518"/>
            </a:xfrm>
          </p:grpSpPr>
          <p:sp>
            <p:nvSpPr>
              <p:cNvPr id="208" name="Google Shape;208;p10"/>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0"/>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10" name="Google Shape;210;p10"/>
            <p:cNvGrpSpPr/>
            <p:nvPr/>
          </p:nvGrpSpPr>
          <p:grpSpPr>
            <a:xfrm>
              <a:off x="279323" y="1636968"/>
              <a:ext cx="22384169" cy="9126751"/>
              <a:chOff x="0" y="0"/>
              <a:chExt cx="4421564" cy="1802815"/>
            </a:xfrm>
          </p:grpSpPr>
          <p:sp>
            <p:nvSpPr>
              <p:cNvPr id="211" name="Google Shape;211;p10"/>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12" name="Google Shape;212;p10"/>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13" name="Google Shape;213;p10"/>
            <p:cNvSpPr/>
            <p:nvPr/>
          </p:nvSpPr>
          <p:spPr>
            <a:xfrm>
              <a:off x="3127483" y="1814028"/>
              <a:ext cx="16687849" cy="8964412"/>
            </a:xfrm>
            <a:custGeom>
              <a:avLst/>
              <a:gdLst/>
              <a:ahLst/>
              <a:cxnLst/>
              <a:rect l="l" t="t" r="r" b="b"/>
              <a:pathLst>
                <a:path w="16687849" h="8964412" extrusionOk="0">
                  <a:moveTo>
                    <a:pt x="0" y="0"/>
                  </a:moveTo>
                  <a:lnTo>
                    <a:pt x="16687850" y="0"/>
                  </a:lnTo>
                  <a:lnTo>
                    <a:pt x="16687850" y="8964412"/>
                  </a:lnTo>
                  <a:lnTo>
                    <a:pt x="0" y="8964412"/>
                  </a:lnTo>
                  <a:lnTo>
                    <a:pt x="0" y="0"/>
                  </a:lnTo>
                  <a:close/>
                </a:path>
              </a:pathLst>
            </a:custGeom>
            <a:blipFill rotWithShape="1">
              <a:blip r:embed="rId3">
                <a:alphaModFix amt="62000"/>
              </a:blip>
              <a:stretch>
                <a:fillRect/>
              </a:stretch>
            </a:blipFill>
            <a:ln>
              <a:noFill/>
            </a:ln>
          </p:spPr>
        </p:sp>
        <p:sp>
          <p:nvSpPr>
            <p:cNvPr id="214" name="Google Shape;214;p10"/>
            <p:cNvSpPr/>
            <p:nvPr/>
          </p:nvSpPr>
          <p:spPr>
            <a:xfrm rot="-5400000">
              <a:off x="-2983744" y="5811784"/>
              <a:ext cx="8046622" cy="777119"/>
            </a:xfrm>
            <a:custGeom>
              <a:avLst/>
              <a:gdLst/>
              <a:ahLst/>
              <a:cxnLst/>
              <a:rect l="l" t="t" r="r" b="b"/>
              <a:pathLst>
                <a:path w="8046622" h="777119" extrusionOk="0">
                  <a:moveTo>
                    <a:pt x="0" y="0"/>
                  </a:moveTo>
                  <a:lnTo>
                    <a:pt x="8046623" y="0"/>
                  </a:lnTo>
                  <a:lnTo>
                    <a:pt x="8046623" y="777119"/>
                  </a:lnTo>
                  <a:lnTo>
                    <a:pt x="0" y="777119"/>
                  </a:lnTo>
                  <a:lnTo>
                    <a:pt x="0" y="0"/>
                  </a:lnTo>
                  <a:close/>
                </a:path>
              </a:pathLst>
            </a:custGeom>
            <a:blipFill rotWithShape="1">
              <a:blip r:embed="rId4">
                <a:alphaModFix amt="52000"/>
              </a:blip>
              <a:stretch>
                <a:fillRect l="-3154" r="-3155" b="-168319"/>
              </a:stretch>
            </a:blipFill>
            <a:ln>
              <a:noFill/>
            </a:ln>
          </p:spPr>
        </p:sp>
        <p:sp>
          <p:nvSpPr>
            <p:cNvPr id="215" name="Google Shape;215;p10"/>
            <p:cNvSpPr/>
            <p:nvPr/>
          </p:nvSpPr>
          <p:spPr>
            <a:xfrm rot="5400000">
              <a:off x="978360" y="11085546"/>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5">
                <a:alphaModFix/>
              </a:blip>
              <a:stretch>
                <a:fillRect/>
              </a:stretch>
            </a:blipFill>
            <a:ln>
              <a:noFill/>
            </a:ln>
          </p:spPr>
        </p:sp>
        <p:sp>
          <p:nvSpPr>
            <p:cNvPr id="217" name="Google Shape;217;p10"/>
            <p:cNvSpPr txBox="1"/>
            <p:nvPr/>
          </p:nvSpPr>
          <p:spPr>
            <a:xfrm>
              <a:off x="908438" y="613639"/>
              <a:ext cx="2762025" cy="44005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218" name="Google Shape;218;p10"/>
            <p:cNvSpPr txBox="1"/>
            <p:nvPr/>
          </p:nvSpPr>
          <p:spPr>
            <a:xfrm>
              <a:off x="19444267" y="613639"/>
              <a:ext cx="2762025" cy="44005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219" name="Google Shape;219;p10"/>
            <p:cNvCxnSpPr/>
            <p:nvPr/>
          </p:nvCxnSpPr>
          <p:spPr>
            <a:xfrm>
              <a:off x="2968805" y="809854"/>
              <a:ext cx="7828655" cy="0"/>
            </a:xfrm>
            <a:prstGeom prst="straightConnector1">
              <a:avLst/>
            </a:prstGeom>
            <a:noFill/>
            <a:ln w="50800" cap="flat" cmpd="sng">
              <a:solidFill>
                <a:srgbClr val="A7A5A6"/>
              </a:solidFill>
              <a:prstDash val="lgDash"/>
              <a:round/>
              <a:headEnd type="none" w="sm" len="sm"/>
              <a:tailEnd type="none" w="sm" len="sm"/>
            </a:ln>
          </p:spPr>
        </p:cxnSp>
        <p:sp>
          <p:nvSpPr>
            <p:cNvPr id="220" name="Google Shape;220;p10"/>
            <p:cNvSpPr/>
            <p:nvPr/>
          </p:nvSpPr>
          <p:spPr>
            <a:xfrm rot="5400000">
              <a:off x="11021641" y="290165"/>
              <a:ext cx="899535" cy="1039378"/>
            </a:xfrm>
            <a:custGeom>
              <a:avLst/>
              <a:gdLst/>
              <a:ahLst/>
              <a:cxnLst/>
              <a:rect l="l" t="t" r="r" b="b"/>
              <a:pathLst>
                <a:path w="899535" h="1039378" extrusionOk="0">
                  <a:moveTo>
                    <a:pt x="0" y="0"/>
                  </a:moveTo>
                  <a:lnTo>
                    <a:pt x="899534" y="0"/>
                  </a:lnTo>
                  <a:lnTo>
                    <a:pt x="899534" y="1039378"/>
                  </a:lnTo>
                  <a:lnTo>
                    <a:pt x="0" y="1039378"/>
                  </a:lnTo>
                  <a:lnTo>
                    <a:pt x="0" y="0"/>
                  </a:lnTo>
                  <a:close/>
                </a:path>
              </a:pathLst>
            </a:custGeom>
            <a:blipFill rotWithShape="1">
              <a:blip r:embed="rId5">
                <a:alphaModFix/>
              </a:blip>
              <a:stretch>
                <a:fillRect/>
              </a:stretch>
            </a:blipFill>
            <a:ln>
              <a:noFill/>
            </a:ln>
          </p:spPr>
        </p:sp>
        <p:cxnSp>
          <p:nvCxnSpPr>
            <p:cNvPr id="221" name="Google Shape;221;p10"/>
            <p:cNvCxnSpPr/>
            <p:nvPr/>
          </p:nvCxnSpPr>
          <p:spPr>
            <a:xfrm>
              <a:off x="12077054" y="809854"/>
              <a:ext cx="8748226" cy="0"/>
            </a:xfrm>
            <a:prstGeom prst="straightConnector1">
              <a:avLst/>
            </a:prstGeom>
            <a:noFill/>
            <a:ln w="50800" cap="flat" cmpd="sng">
              <a:solidFill>
                <a:srgbClr val="A7A5A6"/>
              </a:solidFill>
              <a:prstDash val="lgDash"/>
              <a:round/>
              <a:headEnd type="none" w="sm" len="sm"/>
              <a:tailEnd type="none" w="sm" len="sm"/>
            </a:ln>
          </p:spPr>
        </p:cxnSp>
      </p:grpSp>
      <p:sp>
        <p:nvSpPr>
          <p:cNvPr id="223" name="Google Shape;223;p10"/>
          <p:cNvSpPr txBox="1"/>
          <p:nvPr/>
        </p:nvSpPr>
        <p:spPr>
          <a:xfrm>
            <a:off x="2001306" y="4191000"/>
            <a:ext cx="15193800" cy="2154900"/>
          </a:xfrm>
          <a:prstGeom prst="rect">
            <a:avLst/>
          </a:prstGeom>
          <a:noFill/>
          <a:ln>
            <a:noFill/>
          </a:ln>
        </p:spPr>
        <p:txBody>
          <a:bodyPr spcFirstLastPara="1" wrap="square" lIns="0" tIns="0" rIns="0" bIns="0" anchor="t" anchorCtr="0">
            <a:spAutoFit/>
          </a:bodyPr>
          <a:lstStyle/>
          <a:p>
            <a:pPr marL="0" marR="0" lvl="0" indent="0" algn="ctr" rtl="0">
              <a:lnSpc>
                <a:spcPct val="70000"/>
              </a:lnSpc>
              <a:spcBef>
                <a:spcPts val="0"/>
              </a:spcBef>
              <a:spcAft>
                <a:spcPts val="0"/>
              </a:spcAft>
              <a:buNone/>
            </a:pPr>
            <a:r>
              <a:rPr lang="en-US" sz="20000" b="1" i="0" u="none" strike="noStrike" cap="none">
                <a:solidFill>
                  <a:srgbClr val="142840"/>
                </a:solidFill>
                <a:latin typeface="Heebo"/>
                <a:ea typeface="Heebo"/>
                <a:cs typeface="Heebo"/>
                <a:sym typeface="Heebo"/>
              </a:rPr>
              <a:t>Introduction</a:t>
            </a:r>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34" name="Google Shape;234;p11"/>
          <p:cNvCxnSpPr>
            <a:cxnSpLocks/>
          </p:cNvCxnSpPr>
          <p:nvPr/>
        </p:nvCxnSpPr>
        <p:spPr>
          <a:xfrm flipV="1">
            <a:off x="12548433" y="493242"/>
            <a:ext cx="0" cy="9300515"/>
          </a:xfrm>
          <a:prstGeom prst="straightConnector1">
            <a:avLst/>
          </a:prstGeom>
          <a:noFill/>
          <a:ln w="114300" cap="rnd" cmpd="sng">
            <a:solidFill>
              <a:srgbClr val="7B7979"/>
            </a:solidFill>
            <a:prstDash val="lgDash"/>
            <a:round/>
            <a:headEnd type="none" w="sm" len="sm"/>
            <a:tailEnd type="none" w="sm" len="sm"/>
          </a:ln>
        </p:spPr>
      </p:cxn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239" name="Google Shape;239;p11"/>
          <p:cNvSpPr txBox="1"/>
          <p:nvPr/>
        </p:nvSpPr>
        <p:spPr>
          <a:xfrm>
            <a:off x="8822002" y="965378"/>
            <a:ext cx="2071519" cy="31813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240" name="Google Shape;240;p11"/>
          <p:cNvCxnSpPr/>
          <p:nvPr/>
        </p:nvCxnSpPr>
        <p:spPr>
          <a:xfrm>
            <a:off x="2767048" y="1100633"/>
            <a:ext cx="2661758" cy="0"/>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5596938" y="710866"/>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p:nvPr/>
        </p:nvCxnSpPr>
        <p:spPr>
          <a:xfrm>
            <a:off x="6401449" y="1100633"/>
            <a:ext cx="3456312" cy="0"/>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710964"/>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US" sz="6600" b="1" i="0" u="none" strike="noStrike" cap="none" dirty="0">
                <a:solidFill>
                  <a:srgbClr val="142840"/>
                </a:solidFill>
                <a:latin typeface="Heebo"/>
                <a:ea typeface="Heebo"/>
                <a:cs typeface="Heebo"/>
                <a:sym typeface="Heebo"/>
              </a:rPr>
              <a:t>Airline Tickets Data</a:t>
            </a:r>
            <a:endParaRPr sz="1100" dirty="0"/>
          </a:p>
        </p:txBody>
      </p:sp>
      <p:sp>
        <p:nvSpPr>
          <p:cNvPr id="246" name="Google Shape;246;p11"/>
          <p:cNvSpPr txBox="1"/>
          <p:nvPr/>
        </p:nvSpPr>
        <p:spPr>
          <a:xfrm>
            <a:off x="1115932" y="3129366"/>
            <a:ext cx="10883813" cy="5765681"/>
          </a:xfrm>
          <a:prstGeom prst="rect">
            <a:avLst/>
          </a:prstGeom>
          <a:noFill/>
          <a:ln>
            <a:noFill/>
          </a:ln>
        </p:spPr>
        <p:txBody>
          <a:bodyPr spcFirstLastPara="1" wrap="square" lIns="0" tIns="0" rIns="0" bIns="0" anchor="t" anchorCtr="0">
            <a:spAutoFit/>
          </a:bodyPr>
          <a:lstStyle/>
          <a:p>
            <a:pPr marL="53975" marR="0" lvl="0" indent="123825" algn="justLow" rtl="0">
              <a:spcBef>
                <a:spcPts val="500"/>
              </a:spcBef>
              <a:spcAft>
                <a:spcPts val="500"/>
              </a:spcAft>
              <a:buNone/>
            </a:pPr>
            <a:r>
              <a:rPr lang="en-GB" sz="2100" dirty="0">
                <a:solidFill>
                  <a:srgbClr val="595959"/>
                </a:solidFill>
                <a:latin typeface="Heebo Medium"/>
                <a:cs typeface="Heebo Medium"/>
                <a:sym typeface="Heebo Medium"/>
              </a:rPr>
              <a:t> We represent Airline Tickets data which is a data that consists of 13 columns which are:</a:t>
            </a:r>
          </a:p>
          <a:p>
            <a:pPr marL="0" marR="0" lvl="0" indent="0" algn="l" rtl="0">
              <a:spcBef>
                <a:spcPts val="500"/>
              </a:spcBef>
              <a:spcAft>
                <a:spcPts val="500"/>
              </a:spcAft>
              <a:buNone/>
            </a:pPr>
            <a:endParaRPr lang="en-GB" sz="500" dirty="0">
              <a:solidFill>
                <a:srgbClr val="595959"/>
              </a:solidFill>
              <a:latin typeface="Heebo Medium"/>
              <a:cs typeface="Heebo Medium"/>
              <a:sym typeface="Heebo Medium"/>
            </a:endParaRPr>
          </a:p>
          <a:p>
            <a:pPr>
              <a:spcBef>
                <a:spcPts val="500"/>
              </a:spcBef>
              <a:spcAft>
                <a:spcPts val="500"/>
              </a:spcAft>
            </a:pP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TicketID</a:t>
            </a: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CustomerName</a:t>
            </a:r>
            <a:endParaRPr lang="en-GB" sz="2100" dirty="0">
              <a:solidFill>
                <a:srgbClr val="595959"/>
              </a:solidFill>
              <a:latin typeface="Heebo Medium"/>
              <a:cs typeface="Heebo Medium"/>
              <a:sym typeface="Heebo Medium"/>
            </a:endParaRPr>
          </a:p>
          <a:p>
            <a:pPr lvl="0">
              <a:spcBef>
                <a:spcPts val="500"/>
              </a:spcBef>
              <a:spcAft>
                <a:spcPts val="500"/>
              </a:spcAft>
            </a:pPr>
            <a:r>
              <a:rPr lang="en-GB" sz="2100" dirty="0">
                <a:solidFill>
                  <a:srgbClr val="595959"/>
                </a:solidFill>
                <a:latin typeface="Heebo Medium"/>
                <a:cs typeface="Heebo Medium"/>
                <a:sym typeface="Heebo Medium"/>
              </a:rPr>
              <a:t>            Phone                              Email</a:t>
            </a:r>
          </a:p>
          <a:p>
            <a:pPr marR="0" lvl="0" algn="l" rtl="0">
              <a:spcBef>
                <a:spcPts val="500"/>
              </a:spcBef>
              <a:spcAft>
                <a:spcPts val="500"/>
              </a:spcAft>
            </a:pPr>
            <a:r>
              <a:rPr lang="en-GB" sz="2100" dirty="0">
                <a:solidFill>
                  <a:srgbClr val="595959"/>
                </a:solidFill>
                <a:latin typeface="Heebo Medium"/>
                <a:cs typeface="Heebo Medium"/>
                <a:sym typeface="Heebo Medium"/>
              </a:rPr>
              <a:t>            Country                           Department       </a:t>
            </a:r>
          </a:p>
          <a:p>
            <a:pPr marR="0" lvl="0" algn="l" rtl="0">
              <a:spcBef>
                <a:spcPts val="500"/>
              </a:spcBef>
              <a:spcAft>
                <a:spcPts val="500"/>
              </a:spcAft>
            </a:pPr>
            <a:r>
              <a:rPr lang="en-GB" sz="2100" dirty="0">
                <a:solidFill>
                  <a:srgbClr val="595959"/>
                </a:solidFill>
                <a:latin typeface="Heebo Medium"/>
                <a:cs typeface="Heebo Medium"/>
                <a:sym typeface="Heebo Medium"/>
              </a:rPr>
              <a:t>            Issue Type                      Channel</a:t>
            </a:r>
          </a:p>
          <a:p>
            <a:pPr marR="0" lvl="0" algn="l" rtl="0">
              <a:spcBef>
                <a:spcPts val="500"/>
              </a:spcBef>
              <a:spcAft>
                <a:spcPts val="500"/>
              </a:spcAft>
            </a:pPr>
            <a:r>
              <a:rPr lang="en-GB" sz="2100" dirty="0">
                <a:solidFill>
                  <a:srgbClr val="595959"/>
                </a:solidFill>
                <a:latin typeface="Heebo Medium"/>
                <a:cs typeface="Heebo Medium"/>
                <a:sym typeface="Heebo Medium"/>
              </a:rPr>
              <a:t>            Priority                            Status</a:t>
            </a:r>
          </a:p>
          <a:p>
            <a:pPr marR="0" lvl="0" algn="l" rtl="0">
              <a:spcBef>
                <a:spcPts val="500"/>
              </a:spcBef>
              <a:spcAft>
                <a:spcPts val="500"/>
              </a:spcAft>
            </a:pP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DateOpened</a:t>
            </a: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DateClosed</a:t>
            </a:r>
            <a:endParaRPr lang="en-GB" sz="2100" dirty="0">
              <a:solidFill>
                <a:srgbClr val="595959"/>
              </a:solidFill>
              <a:latin typeface="Heebo Medium"/>
              <a:cs typeface="Heebo Medium"/>
              <a:sym typeface="Heebo Medium"/>
            </a:endParaRPr>
          </a:p>
          <a:p>
            <a:pPr marR="0" lvl="0" algn="l" rtl="0">
              <a:spcBef>
                <a:spcPts val="500"/>
              </a:spcBef>
              <a:spcAft>
                <a:spcPts val="500"/>
              </a:spcAft>
            </a:pPr>
            <a:r>
              <a:rPr lang="en-GB" sz="2100" dirty="0">
                <a:solidFill>
                  <a:srgbClr val="595959"/>
                </a:solidFill>
                <a:latin typeface="Heebo Medium"/>
                <a:cs typeface="Heebo Medium"/>
                <a:sym typeface="Heebo Medium"/>
              </a:rPr>
              <a:t>            </a:t>
            </a:r>
            <a:r>
              <a:rPr lang="en-GB" sz="2100" dirty="0" err="1">
                <a:solidFill>
                  <a:srgbClr val="595959"/>
                </a:solidFill>
                <a:latin typeface="Heebo Medium"/>
                <a:cs typeface="Heebo Medium"/>
                <a:sym typeface="Heebo Medium"/>
              </a:rPr>
              <a:t>EstimatedCost</a:t>
            </a:r>
            <a:endParaRPr lang="en-GB" sz="300" dirty="0">
              <a:solidFill>
                <a:srgbClr val="595959"/>
              </a:solidFill>
              <a:latin typeface="Heebo Medium"/>
              <a:cs typeface="Heebo Medium"/>
              <a:sym typeface="Heebo Medium"/>
            </a:endParaRPr>
          </a:p>
          <a:p>
            <a:pPr marL="177800" marR="0" lvl="0" algn="l" rtl="0">
              <a:spcBef>
                <a:spcPts val="500"/>
              </a:spcBef>
              <a:spcAft>
                <a:spcPts val="500"/>
              </a:spcAft>
            </a:pPr>
            <a:r>
              <a:rPr lang="en-GB" sz="2100" dirty="0">
                <a:solidFill>
                  <a:srgbClr val="595959"/>
                </a:solidFill>
                <a:latin typeface="Heebo Medium"/>
                <a:cs typeface="Heebo Medium"/>
                <a:sym typeface="Heebo Medium"/>
              </a:rPr>
              <a:t>We can understand from columns that data express details for each customer like his email, his name, his phone and which channel that customer used to book ticket ,also issues that happened when customers booked ticket as issue`s type , which department that responsible for resolving it , which country its ticket had that issue, its </a:t>
            </a:r>
            <a:r>
              <a:rPr lang="en-GB" sz="2100" dirty="0" err="1">
                <a:solidFill>
                  <a:srgbClr val="595959"/>
                </a:solidFill>
                <a:latin typeface="Heebo Medium"/>
                <a:cs typeface="Heebo Medium"/>
                <a:sym typeface="Heebo Medium"/>
              </a:rPr>
              <a:t>priority,when</a:t>
            </a:r>
            <a:r>
              <a:rPr lang="en-GB" sz="2100" dirty="0">
                <a:solidFill>
                  <a:srgbClr val="595959"/>
                </a:solidFill>
                <a:latin typeface="Heebo Medium"/>
                <a:cs typeface="Heebo Medium"/>
                <a:sym typeface="Heebo Medium"/>
              </a:rPr>
              <a:t> it started ,when  it has been resolved and its estimated cost to resolve that issue</a:t>
            </a:r>
            <a:endParaRPr dirty="0"/>
          </a:p>
        </p:txBody>
      </p:sp>
      <p:sp>
        <p:nvSpPr>
          <p:cNvPr id="2" name="Google Shape;242;p11">
            <a:extLst>
              <a:ext uri="{FF2B5EF4-FFF2-40B4-BE49-F238E27FC236}">
                <a16:creationId xmlns:a16="http://schemas.microsoft.com/office/drawing/2014/main" id="{9900F3FD-4208-1555-AF3F-39098BB61A42}"/>
              </a:ext>
            </a:extLst>
          </p:cNvPr>
          <p:cNvSpPr/>
          <p:nvPr/>
        </p:nvSpPr>
        <p:spPr>
          <a:xfrm rot="5400000">
            <a:off x="1428805" y="4192958"/>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3" name="Google Shape;242;p11">
            <a:extLst>
              <a:ext uri="{FF2B5EF4-FFF2-40B4-BE49-F238E27FC236}">
                <a16:creationId xmlns:a16="http://schemas.microsoft.com/office/drawing/2014/main" id="{F367658F-07C7-0388-3449-060C11C29053}"/>
              </a:ext>
            </a:extLst>
          </p:cNvPr>
          <p:cNvSpPr/>
          <p:nvPr/>
        </p:nvSpPr>
        <p:spPr>
          <a:xfrm rot="5400000">
            <a:off x="1428805" y="461522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4" name="Google Shape;242;p11">
            <a:extLst>
              <a:ext uri="{FF2B5EF4-FFF2-40B4-BE49-F238E27FC236}">
                <a16:creationId xmlns:a16="http://schemas.microsoft.com/office/drawing/2014/main" id="{532A711A-163A-F637-A3D4-9C2ACF1B26B0}"/>
              </a:ext>
            </a:extLst>
          </p:cNvPr>
          <p:cNvSpPr/>
          <p:nvPr/>
        </p:nvSpPr>
        <p:spPr>
          <a:xfrm rot="5400000">
            <a:off x="4168948" y="4587353"/>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5" name="Google Shape;242;p11">
            <a:extLst>
              <a:ext uri="{FF2B5EF4-FFF2-40B4-BE49-F238E27FC236}">
                <a16:creationId xmlns:a16="http://schemas.microsoft.com/office/drawing/2014/main" id="{F4638650-59C8-E7AB-5C75-A217CA44F245}"/>
              </a:ext>
            </a:extLst>
          </p:cNvPr>
          <p:cNvSpPr/>
          <p:nvPr/>
        </p:nvSpPr>
        <p:spPr>
          <a:xfrm rot="5400000">
            <a:off x="1428805" y="5064577"/>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6" name="Google Shape;242;p11">
            <a:extLst>
              <a:ext uri="{FF2B5EF4-FFF2-40B4-BE49-F238E27FC236}">
                <a16:creationId xmlns:a16="http://schemas.microsoft.com/office/drawing/2014/main" id="{0BF2F3C4-5CFC-1141-91E2-2462336061D0}"/>
              </a:ext>
            </a:extLst>
          </p:cNvPr>
          <p:cNvSpPr/>
          <p:nvPr/>
        </p:nvSpPr>
        <p:spPr>
          <a:xfrm rot="5400000">
            <a:off x="4158893" y="4112883"/>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7" name="Google Shape;242;p11">
            <a:extLst>
              <a:ext uri="{FF2B5EF4-FFF2-40B4-BE49-F238E27FC236}">
                <a16:creationId xmlns:a16="http://schemas.microsoft.com/office/drawing/2014/main" id="{00D87CDD-BEF0-667F-C016-1CF0AD044766}"/>
              </a:ext>
            </a:extLst>
          </p:cNvPr>
          <p:cNvSpPr/>
          <p:nvPr/>
        </p:nvSpPr>
        <p:spPr>
          <a:xfrm rot="5400000">
            <a:off x="4158892" y="504128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8" name="Google Shape;242;p11">
            <a:extLst>
              <a:ext uri="{FF2B5EF4-FFF2-40B4-BE49-F238E27FC236}">
                <a16:creationId xmlns:a16="http://schemas.microsoft.com/office/drawing/2014/main" id="{E5556790-93AF-B594-2DA3-CCBB1ADF6851}"/>
              </a:ext>
            </a:extLst>
          </p:cNvPr>
          <p:cNvSpPr/>
          <p:nvPr/>
        </p:nvSpPr>
        <p:spPr>
          <a:xfrm rot="5400000">
            <a:off x="1428805" y="5492860"/>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9" name="Google Shape;242;p11">
            <a:extLst>
              <a:ext uri="{FF2B5EF4-FFF2-40B4-BE49-F238E27FC236}">
                <a16:creationId xmlns:a16="http://schemas.microsoft.com/office/drawing/2014/main" id="{C250991F-2853-289E-CF28-46A45D92B2FB}"/>
              </a:ext>
            </a:extLst>
          </p:cNvPr>
          <p:cNvSpPr/>
          <p:nvPr/>
        </p:nvSpPr>
        <p:spPr>
          <a:xfrm rot="5400000">
            <a:off x="4158892" y="5514601"/>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
        <p:nvSpPr>
          <p:cNvPr id="10" name="Google Shape;242;p11">
            <a:extLst>
              <a:ext uri="{FF2B5EF4-FFF2-40B4-BE49-F238E27FC236}">
                <a16:creationId xmlns:a16="http://schemas.microsoft.com/office/drawing/2014/main" id="{AD18E867-19B9-E939-B6BD-1F4ACD498FD8}"/>
              </a:ext>
            </a:extLst>
          </p:cNvPr>
          <p:cNvSpPr/>
          <p:nvPr/>
        </p:nvSpPr>
        <p:spPr>
          <a:xfrm rot="5400000">
            <a:off x="1428805" y="595402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1" name="Google Shape;242;p11">
            <a:extLst>
              <a:ext uri="{FF2B5EF4-FFF2-40B4-BE49-F238E27FC236}">
                <a16:creationId xmlns:a16="http://schemas.microsoft.com/office/drawing/2014/main" id="{785B9A85-5BFA-2741-586A-03F9066AA839}"/>
              </a:ext>
            </a:extLst>
          </p:cNvPr>
          <p:cNvSpPr/>
          <p:nvPr/>
        </p:nvSpPr>
        <p:spPr>
          <a:xfrm rot="5400000">
            <a:off x="4158892" y="5981673"/>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2" name="Google Shape;242;p11">
            <a:extLst>
              <a:ext uri="{FF2B5EF4-FFF2-40B4-BE49-F238E27FC236}">
                <a16:creationId xmlns:a16="http://schemas.microsoft.com/office/drawing/2014/main" id="{BA83D39A-D0FF-2D00-8D4B-8FC5B33C8ED7}"/>
              </a:ext>
            </a:extLst>
          </p:cNvPr>
          <p:cNvSpPr/>
          <p:nvPr/>
        </p:nvSpPr>
        <p:spPr>
          <a:xfrm rot="5400000">
            <a:off x="1428805" y="6431988"/>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3" name="Google Shape;242;p11">
            <a:extLst>
              <a:ext uri="{FF2B5EF4-FFF2-40B4-BE49-F238E27FC236}">
                <a16:creationId xmlns:a16="http://schemas.microsoft.com/office/drawing/2014/main" id="{B6EA8818-0599-6531-C7CC-B98CAD72ED23}"/>
              </a:ext>
            </a:extLst>
          </p:cNvPr>
          <p:cNvSpPr/>
          <p:nvPr/>
        </p:nvSpPr>
        <p:spPr>
          <a:xfrm rot="5400000">
            <a:off x="4158892" y="3725122"/>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txBody>
          <a:bodyPr/>
          <a:lstStyle/>
          <a:p>
            <a:endParaRPr lang="ar-EG" dirty="0"/>
          </a:p>
        </p:txBody>
      </p:sp>
      <p:sp>
        <p:nvSpPr>
          <p:cNvPr id="15" name="Google Shape;189;p9">
            <a:extLst>
              <a:ext uri="{FF2B5EF4-FFF2-40B4-BE49-F238E27FC236}">
                <a16:creationId xmlns:a16="http://schemas.microsoft.com/office/drawing/2014/main" id="{9E927B72-F116-C8E5-6DD3-086E02D78986}"/>
              </a:ext>
            </a:extLst>
          </p:cNvPr>
          <p:cNvSpPr/>
          <p:nvPr/>
        </p:nvSpPr>
        <p:spPr>
          <a:xfrm>
            <a:off x="12905683" y="3346472"/>
            <a:ext cx="3695663" cy="4270199"/>
          </a:xfrm>
          <a:custGeom>
            <a:avLst/>
            <a:gdLst/>
            <a:ahLst/>
            <a:cxnLst/>
            <a:rect l="l" t="t" r="r" b="b"/>
            <a:pathLst>
              <a:path w="3695663" h="4270199" extrusionOk="0">
                <a:moveTo>
                  <a:pt x="0" y="0"/>
                </a:moveTo>
                <a:lnTo>
                  <a:pt x="3695663" y="0"/>
                </a:lnTo>
                <a:lnTo>
                  <a:pt x="3695663" y="4270199"/>
                </a:lnTo>
                <a:lnTo>
                  <a:pt x="0" y="4270199"/>
                </a:lnTo>
                <a:lnTo>
                  <a:pt x="0" y="0"/>
                </a:lnTo>
                <a:close/>
              </a:path>
            </a:pathLst>
          </a:custGeom>
          <a:blipFill rotWithShape="1">
            <a:blip r:embed="rId4">
              <a:alphaModFix/>
            </a:blip>
            <a:stretch>
              <a:fillRect/>
            </a:stretch>
          </a:blipFill>
          <a:ln>
            <a:noFill/>
          </a:ln>
        </p:spPr>
      </p:sp>
      <p:sp>
        <p:nvSpPr>
          <p:cNvPr id="18" name="Google Shape;242;p11">
            <a:extLst>
              <a:ext uri="{FF2B5EF4-FFF2-40B4-BE49-F238E27FC236}">
                <a16:creationId xmlns:a16="http://schemas.microsoft.com/office/drawing/2014/main" id="{A9FE6571-ED6A-3A85-3561-45A1E41EA75C}"/>
              </a:ext>
            </a:extLst>
          </p:cNvPr>
          <p:cNvSpPr/>
          <p:nvPr/>
        </p:nvSpPr>
        <p:spPr>
          <a:xfrm rot="5400000">
            <a:off x="1428805" y="3704148"/>
            <a:ext cx="342571" cy="484613"/>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grpSp>
        <p:nvGrpSpPr>
          <p:cNvPr id="251" name="Google Shape;251;p12"/>
          <p:cNvGrpSpPr/>
          <p:nvPr/>
        </p:nvGrpSpPr>
        <p:grpSpPr>
          <a:xfrm>
            <a:off x="540444" y="493243"/>
            <a:ext cx="17207112" cy="9300515"/>
            <a:chOff x="0" y="0"/>
            <a:chExt cx="4531914" cy="2449518"/>
          </a:xfrm>
        </p:grpSpPr>
        <p:sp>
          <p:nvSpPr>
            <p:cNvPr id="252" name="Google Shape;252;p12"/>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54" name="Google Shape;254;p12"/>
          <p:cNvGrpSpPr/>
          <p:nvPr/>
        </p:nvGrpSpPr>
        <p:grpSpPr>
          <a:xfrm>
            <a:off x="749936" y="1720968"/>
            <a:ext cx="16788127" cy="6845063"/>
            <a:chOff x="0" y="0"/>
            <a:chExt cx="4421564" cy="1802815"/>
          </a:xfrm>
        </p:grpSpPr>
        <p:sp>
          <p:nvSpPr>
            <p:cNvPr id="255" name="Google Shape;255;p12"/>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56" name="Google Shape;256;p12"/>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rtl="0">
                <a:lnSpc>
                  <a:spcPct val="888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57" name="Google Shape;257;p12"/>
          <p:cNvCxnSpPr/>
          <p:nvPr/>
        </p:nvCxnSpPr>
        <p:spPr>
          <a:xfrm rot="10800000">
            <a:off x="11592283" y="493243"/>
            <a:ext cx="0" cy="9300515"/>
          </a:xfrm>
          <a:prstGeom prst="straightConnector1">
            <a:avLst/>
          </a:prstGeom>
          <a:noFill/>
          <a:ln w="114300" cap="rnd" cmpd="sng">
            <a:solidFill>
              <a:srgbClr val="7B7979"/>
            </a:solidFill>
            <a:prstDash val="lgDash"/>
            <a:round/>
            <a:headEnd type="none" w="sm" len="sm"/>
            <a:tailEnd type="none" w="sm" len="sm"/>
          </a:ln>
        </p:spPr>
      </p:cxnSp>
      <p:sp>
        <p:nvSpPr>
          <p:cNvPr id="259" name="Google Shape;259;p12"/>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61" name="Google Shape;261;p12"/>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New York</a:t>
            </a:r>
            <a:endParaRPr/>
          </a:p>
        </p:txBody>
      </p:sp>
      <p:sp>
        <p:nvSpPr>
          <p:cNvPr id="262" name="Google Shape;262;p12"/>
          <p:cNvSpPr txBox="1"/>
          <p:nvPr/>
        </p:nvSpPr>
        <p:spPr>
          <a:xfrm>
            <a:off x="8822002" y="965378"/>
            <a:ext cx="2071519" cy="318135"/>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1" i="0" u="none" strike="noStrike" cap="none">
                <a:solidFill>
                  <a:srgbClr val="A7A5A6"/>
                </a:solidFill>
                <a:latin typeface="Heebo"/>
                <a:ea typeface="Heebo"/>
                <a:cs typeface="Heebo"/>
                <a:sym typeface="Heebo"/>
              </a:rPr>
              <a:t>Manila</a:t>
            </a:r>
            <a:endParaRPr/>
          </a:p>
        </p:txBody>
      </p:sp>
      <p:cxnSp>
        <p:nvCxnSpPr>
          <p:cNvPr id="263" name="Google Shape;263;p12"/>
          <p:cNvCxnSpPr/>
          <p:nvPr/>
        </p:nvCxnSpPr>
        <p:spPr>
          <a:xfrm>
            <a:off x="2767048" y="1100633"/>
            <a:ext cx="2661758" cy="0"/>
          </a:xfrm>
          <a:prstGeom prst="straightConnector1">
            <a:avLst/>
          </a:prstGeom>
          <a:noFill/>
          <a:ln w="38100" cap="flat" cmpd="sng">
            <a:solidFill>
              <a:srgbClr val="A7A5A6"/>
            </a:solidFill>
            <a:prstDash val="lgDash"/>
            <a:round/>
            <a:headEnd type="none" w="sm" len="sm"/>
            <a:tailEnd type="none" w="sm" len="sm"/>
          </a:ln>
        </p:spPr>
      </p:cxnSp>
      <p:pic>
        <p:nvPicPr>
          <p:cNvPr id="264" name="Google Shape;264;p12"/>
          <p:cNvPicPr preferRelativeResize="0"/>
          <p:nvPr/>
        </p:nvPicPr>
        <p:blipFill>
          <a:blip r:embed="rId4">
            <a:alphaModFix/>
          </a:blip>
          <a:stretch>
            <a:fillRect/>
          </a:stretch>
        </p:blipFill>
        <p:spPr>
          <a:xfrm>
            <a:off x="11717725" y="1695325"/>
            <a:ext cx="5820450" cy="6896351"/>
          </a:xfrm>
          <a:prstGeom prst="rect">
            <a:avLst/>
          </a:prstGeom>
          <a:noFill/>
          <a:ln>
            <a:noFill/>
          </a:ln>
        </p:spPr>
      </p:pic>
      <p:sp>
        <p:nvSpPr>
          <p:cNvPr id="265" name="Google Shape;265;p12"/>
          <p:cNvSpPr/>
          <p:nvPr/>
        </p:nvSpPr>
        <p:spPr>
          <a:xfrm rot="5400000">
            <a:off x="5596938" y="710866"/>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66" name="Google Shape;266;p12"/>
          <p:cNvCxnSpPr/>
          <p:nvPr/>
        </p:nvCxnSpPr>
        <p:spPr>
          <a:xfrm>
            <a:off x="6401449" y="1100633"/>
            <a:ext cx="3456312" cy="0"/>
          </a:xfrm>
          <a:prstGeom prst="straightConnector1">
            <a:avLst/>
          </a:prstGeom>
          <a:noFill/>
          <a:ln w="38100" cap="flat" cmpd="sng">
            <a:solidFill>
              <a:srgbClr val="A7A5A6"/>
            </a:solidFill>
            <a:prstDash val="lgDash"/>
            <a:round/>
            <a:headEnd type="none" w="sm" len="sm"/>
            <a:tailEnd type="none" w="sm" len="sm"/>
          </a:ln>
        </p:spPr>
      </p:cxnSp>
      <p:sp>
        <p:nvSpPr>
          <p:cNvPr id="268" name="Google Shape;268;p12"/>
          <p:cNvSpPr txBox="1"/>
          <p:nvPr/>
        </p:nvSpPr>
        <p:spPr>
          <a:xfrm>
            <a:off x="1174147" y="2143527"/>
            <a:ext cx="9520232" cy="1107996"/>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8000" b="1" i="0" u="none" strike="noStrike" cap="none" dirty="0">
                <a:solidFill>
                  <a:srgbClr val="142840"/>
                </a:solidFill>
                <a:latin typeface="Heebo"/>
                <a:ea typeface="Heebo"/>
                <a:cs typeface="Heebo"/>
                <a:sym typeface="Heebo"/>
              </a:rPr>
              <a:t>Data Preparation</a:t>
            </a:r>
            <a:endParaRPr dirty="0"/>
          </a:p>
        </p:txBody>
      </p:sp>
      <p:sp>
        <p:nvSpPr>
          <p:cNvPr id="270" name="Google Shape;270;p12"/>
          <p:cNvSpPr txBox="1"/>
          <p:nvPr/>
        </p:nvSpPr>
        <p:spPr>
          <a:xfrm>
            <a:off x="1221772" y="3289382"/>
            <a:ext cx="9671748" cy="5078313"/>
          </a:xfrm>
          <a:prstGeom prst="rect">
            <a:avLst/>
          </a:prstGeom>
          <a:noFill/>
          <a:ln>
            <a:noFill/>
          </a:ln>
        </p:spPr>
        <p:txBody>
          <a:bodyPr spcFirstLastPara="1" wrap="square" lIns="0" tIns="0" rIns="0" bIns="0" anchor="t" anchorCtr="0">
            <a:spAutoFit/>
          </a:bodyPr>
          <a:lstStyle/>
          <a:p>
            <a:pPr marL="0" lvl="0" indent="0">
              <a:buFont typeface="Arial"/>
              <a:buNone/>
            </a:pPr>
            <a:r>
              <a:rPr lang="en-US" sz="2200" dirty="0">
                <a:solidFill>
                  <a:srgbClr val="595959"/>
                </a:solidFill>
                <a:latin typeface="Heebo Medium"/>
                <a:cs typeface="Heebo Medium"/>
                <a:sym typeface="Heebo"/>
              </a:rPr>
              <a:t>I have specified the appropriate type for each column ,I have seen if there was any duplication in my primary key which was </a:t>
            </a:r>
            <a:r>
              <a:rPr lang="en-US" sz="2200" dirty="0" err="1">
                <a:solidFill>
                  <a:srgbClr val="595959"/>
                </a:solidFill>
                <a:latin typeface="Heebo Medium"/>
                <a:cs typeface="Heebo Medium"/>
                <a:sym typeface="Heebo"/>
              </a:rPr>
              <a:t>TicketID</a:t>
            </a:r>
            <a:r>
              <a:rPr lang="en-US" sz="2200" dirty="0">
                <a:solidFill>
                  <a:srgbClr val="595959"/>
                </a:solidFill>
                <a:latin typeface="Heebo Medium"/>
                <a:cs typeface="Heebo Medium"/>
                <a:sym typeface="Heebo"/>
              </a:rPr>
              <a:t> but there was no duplication or empty cell, there was no problem with customer`s name column </a:t>
            </a:r>
            <a:r>
              <a:rPr lang="en-US" sz="2200" dirty="0">
                <a:solidFill>
                  <a:srgbClr val="595959"/>
                </a:solidFill>
                <a:latin typeface="Heebo Medium"/>
                <a:cs typeface="Heebo Medium"/>
              </a:rPr>
              <a:t>, In phone column made that each cell follow a consistent format and I </a:t>
            </a:r>
            <a:r>
              <a:rPr lang="en-US" sz="2200" dirty="0" err="1">
                <a:solidFill>
                  <a:srgbClr val="595959"/>
                </a:solidFill>
                <a:latin typeface="Heebo Medium"/>
                <a:cs typeface="Heebo Medium"/>
              </a:rPr>
              <a:t>dealed</a:t>
            </a:r>
            <a:r>
              <a:rPr lang="en-US" sz="2200" dirty="0">
                <a:solidFill>
                  <a:srgbClr val="595959"/>
                </a:solidFill>
                <a:latin typeface="Heebo Medium"/>
                <a:cs typeface="Heebo Medium"/>
              </a:rPr>
              <a:t> with empty cell as much as possible as if there was any customer that didn’t record his email and phone number </a:t>
            </a:r>
            <a:r>
              <a:rPr lang="en-US" sz="2200" dirty="0">
                <a:solidFill>
                  <a:srgbClr val="595959"/>
                </a:solidFill>
                <a:latin typeface="Heebo Medium"/>
                <a:cs typeface="Heebo Medium"/>
                <a:sym typeface="Heebo"/>
              </a:rPr>
              <a:t> when he booked his ticket but he has recorded them when he booked another ticket so I filled his empty data with that data but still phone column and email has empty cells ,In email column I made all emails be in format </a:t>
            </a:r>
            <a:r>
              <a:rPr lang="en-US" sz="2200" dirty="0">
                <a:solidFill>
                  <a:srgbClr val="595959"/>
                </a:solidFill>
                <a:latin typeface="Heebo Medium"/>
                <a:cs typeface="Heebo Medium"/>
                <a:hlinkClick r:id="rId5">
                  <a:extLst>
                    <a:ext uri="{A12FA001-AC4F-418D-AE19-62706E023703}">
                      <ahyp:hlinkClr xmlns:ahyp="http://schemas.microsoft.com/office/drawing/2018/hyperlinkcolor" val="tx"/>
                    </a:ext>
                  </a:extLst>
                </a:hlinkClick>
              </a:rPr>
              <a:t>user@example.com</a:t>
            </a:r>
            <a:r>
              <a:rPr lang="en-US" sz="2200" dirty="0">
                <a:solidFill>
                  <a:srgbClr val="595959"/>
                </a:solidFill>
                <a:latin typeface="Heebo Medium"/>
                <a:cs typeface="Heebo Medium"/>
              </a:rPr>
              <a:t>,</a:t>
            </a:r>
            <a:r>
              <a:rPr lang="en-GB" sz="2200" dirty="0">
                <a:solidFill>
                  <a:srgbClr val="595959"/>
                </a:solidFill>
                <a:latin typeface="Heebo Medium"/>
                <a:cs typeface="Heebo Medium"/>
              </a:rPr>
              <a:t> I made sure that country names and priority are spelled correctly and consistently, I made status column based on </a:t>
            </a:r>
            <a:r>
              <a:rPr lang="en-GB" sz="2200" dirty="0" err="1">
                <a:solidFill>
                  <a:srgbClr val="595959"/>
                </a:solidFill>
                <a:latin typeface="Heebo Medium"/>
                <a:cs typeface="Heebo Medium"/>
              </a:rPr>
              <a:t>dateopened</a:t>
            </a:r>
            <a:r>
              <a:rPr lang="en-GB" sz="2200" dirty="0">
                <a:solidFill>
                  <a:srgbClr val="595959"/>
                </a:solidFill>
                <a:latin typeface="Heebo Medium"/>
                <a:cs typeface="Heebo Medium"/>
              </a:rPr>
              <a:t> and </a:t>
            </a:r>
            <a:r>
              <a:rPr lang="en-GB" sz="2200" dirty="0" err="1">
                <a:solidFill>
                  <a:srgbClr val="595959"/>
                </a:solidFill>
                <a:latin typeface="Heebo Medium"/>
                <a:cs typeface="Heebo Medium"/>
              </a:rPr>
              <a:t>dateclosed</a:t>
            </a:r>
            <a:r>
              <a:rPr lang="en-GB" sz="2200" dirty="0">
                <a:solidFill>
                  <a:srgbClr val="595959"/>
                </a:solidFill>
                <a:latin typeface="Heebo Medium"/>
                <a:cs typeface="Heebo Medium"/>
              </a:rPr>
              <a:t> columns as it checked if issue is resolved or not as  If there was no end date provided,  I marked the status as "Open“ else “Closed” and Finally I made Duration of Solving the Problem column to tell us the duration that has been taken to resolve the issue </a:t>
            </a:r>
            <a:endParaRPr sz="2200" dirty="0">
              <a:solidFill>
                <a:srgbClr val="595959"/>
              </a:solidFill>
              <a:latin typeface="Heebo Medium"/>
              <a:cs typeface="Heebo Medium"/>
            </a:endParaRP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4" name="Chart 13">
            <a:extLst>
              <a:ext uri="{FF2B5EF4-FFF2-40B4-BE49-F238E27FC236}">
                <a16:creationId xmlns:a16="http://schemas.microsoft.com/office/drawing/2014/main" id="{67132BDA-5004-4320-AB5D-6FEBF725F790}"/>
              </a:ext>
            </a:extLst>
          </p:cNvPr>
          <p:cNvGraphicFramePr>
            <a:graphicFrameLocks/>
          </p:cNvGraphicFramePr>
          <p:nvPr>
            <p:extLst>
              <p:ext uri="{D42A27DB-BD31-4B8C-83A1-F6EECF244321}">
                <p14:modId xmlns:p14="http://schemas.microsoft.com/office/powerpoint/2010/main" val="407056519"/>
              </p:ext>
            </p:extLst>
          </p:nvPr>
        </p:nvGraphicFramePr>
        <p:xfrm>
          <a:off x="4258102" y="4561550"/>
          <a:ext cx="7816888" cy="4004481"/>
        </p:xfrm>
        <a:graphic>
          <a:graphicData uri="http://schemas.openxmlformats.org/drawingml/2006/chart">
            <c:chart xmlns:c="http://schemas.openxmlformats.org/drawingml/2006/chart" xmlns:r="http://schemas.openxmlformats.org/officeDocument/2006/relationships" r:id="rId4"/>
          </a:graphicData>
        </a:graphic>
      </p:graphicFrame>
      <p:sp>
        <p:nvSpPr>
          <p:cNvPr id="29" name="Rectangle: Rounded Corners 28">
            <a:extLst>
              <a:ext uri="{FF2B5EF4-FFF2-40B4-BE49-F238E27FC236}">
                <a16:creationId xmlns:a16="http://schemas.microsoft.com/office/drawing/2014/main" id="{7C3C5999-65E6-4E1D-9CCC-A7B41C143201}"/>
              </a:ext>
            </a:extLst>
          </p:cNvPr>
          <p:cNvSpPr/>
          <p:nvPr/>
        </p:nvSpPr>
        <p:spPr>
          <a:xfrm>
            <a:off x="2493917" y="3131595"/>
            <a:ext cx="2555635" cy="1248495"/>
          </a:xfrm>
          <a:prstGeom prst="roundRect">
            <a:avLst/>
          </a:prstGeom>
          <a:solidFill>
            <a:schemeClr val="bg2">
              <a:lumMod val="50000"/>
            </a:schemeClr>
          </a:solidFill>
        </p:spPr>
        <p:style>
          <a:lnRef idx="2">
            <a:schemeClr val="accent4">
              <a:shade val="15000"/>
            </a:schemeClr>
          </a:lnRef>
          <a:fillRef idx="1">
            <a:schemeClr val="accent4"/>
          </a:fillRef>
          <a:effectRef idx="0">
            <a:schemeClr val="accent4"/>
          </a:effectRef>
          <a:fontRef idx="minor">
            <a:schemeClr val="lt1"/>
          </a:fontRef>
        </p:style>
        <p:txBody>
          <a:bodyPr rtlCol="1"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lang="en-US" sz="2000" b="0" i="0" u="none" strike="noStrike" dirty="0">
                <a:solidFill>
                  <a:schemeClr val="bg1">
                    <a:lumMod val="95000"/>
                  </a:schemeClr>
                </a:solidFill>
                <a:latin typeface="Arial"/>
                <a:cs typeface="+mj-cs"/>
              </a:rPr>
              <a:t>             </a:t>
            </a:r>
          </a:p>
          <a:p>
            <a:pPr algn="ctr"/>
            <a:r>
              <a:rPr lang="en-US" sz="2000" b="0" i="0" u="none" strike="noStrike" dirty="0">
                <a:solidFill>
                  <a:schemeClr val="bg1">
                    <a:lumMod val="95000"/>
                  </a:schemeClr>
                </a:solidFill>
                <a:latin typeface="Arial"/>
                <a:cs typeface="+mj-cs"/>
              </a:rPr>
              <a:t>Total Tickets</a:t>
            </a:r>
          </a:p>
          <a:p>
            <a:pPr algn="ctr"/>
            <a:fld id="{6C0C296C-3963-4998-B4FD-0AA97295C5A6}" type="TxLink">
              <a:rPr lang="en-US" sz="2000" b="0" i="0" u="none" strike="noStrike">
                <a:solidFill>
                  <a:schemeClr val="bg1">
                    <a:lumMod val="95000"/>
                  </a:schemeClr>
                </a:solidFill>
                <a:latin typeface="Arial"/>
                <a:cs typeface="+mj-cs"/>
              </a:rPr>
              <a:pPr algn="ctr"/>
              <a:t>10000</a:t>
            </a:fld>
            <a:endParaRPr lang="ar-EG" sz="2000" dirty="0">
              <a:solidFill>
                <a:schemeClr val="bg1">
                  <a:lumMod val="95000"/>
                </a:schemeClr>
              </a:solidFill>
              <a:cs typeface="+mj-cs"/>
            </a:endParaRPr>
          </a:p>
        </p:txBody>
      </p:sp>
      <p:sp>
        <p:nvSpPr>
          <p:cNvPr id="30" name="Rectangle: Rounded Corners 29">
            <a:extLst>
              <a:ext uri="{FF2B5EF4-FFF2-40B4-BE49-F238E27FC236}">
                <a16:creationId xmlns:a16="http://schemas.microsoft.com/office/drawing/2014/main" id="{1ADA5E75-006F-4697-A337-63D44ED01235}"/>
              </a:ext>
            </a:extLst>
          </p:cNvPr>
          <p:cNvSpPr/>
          <p:nvPr/>
        </p:nvSpPr>
        <p:spPr>
          <a:xfrm>
            <a:off x="6196085" y="3147721"/>
            <a:ext cx="2555636" cy="1248495"/>
          </a:xfrm>
          <a:prstGeom prst="roundRect">
            <a:avLst/>
          </a:prstGeom>
          <a:solidFill>
            <a:schemeClr val="bg2">
              <a:lumMod val="50000"/>
            </a:schemeClr>
          </a:solidFill>
        </p:spPr>
        <p:style>
          <a:lnRef idx="2">
            <a:schemeClr val="accent4">
              <a:shade val="15000"/>
            </a:schemeClr>
          </a:lnRef>
          <a:fillRef idx="1">
            <a:schemeClr val="accent4"/>
          </a:fillRef>
          <a:effectRef idx="0">
            <a:schemeClr val="accent4"/>
          </a:effectRef>
          <a:fontRef idx="minor">
            <a:schemeClr val="lt1"/>
          </a:fontRef>
        </p:style>
        <p:txBody>
          <a:bodyPr rtlCol="1"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lang="en-US" sz="1600" b="0" i="0" u="none" strike="noStrike" dirty="0">
              <a:solidFill>
                <a:schemeClr val="bg2"/>
              </a:solidFill>
              <a:latin typeface="Arial"/>
              <a:cs typeface="Arial"/>
            </a:endParaRPr>
          </a:p>
          <a:p>
            <a:pPr algn="ctr"/>
            <a:r>
              <a:rPr lang="en-US" sz="2000" dirty="0">
                <a:solidFill>
                  <a:schemeClr val="bg1">
                    <a:lumMod val="95000"/>
                  </a:schemeClr>
                </a:solidFill>
                <a:latin typeface="Arial"/>
                <a:cs typeface="+mj-cs"/>
              </a:rPr>
              <a:t>Total Customers</a:t>
            </a:r>
          </a:p>
          <a:p>
            <a:pPr algn="ctr"/>
            <a:endParaRPr lang="en-US" sz="500" b="0" i="0" u="none" strike="noStrike" dirty="0">
              <a:solidFill>
                <a:schemeClr val="bg2"/>
              </a:solidFill>
              <a:latin typeface="Arial"/>
              <a:cs typeface="Arial"/>
            </a:endParaRPr>
          </a:p>
          <a:p>
            <a:pPr algn="ctr"/>
            <a:fld id="{EB3E2F89-2484-4CD3-8F6E-E43C1B7B7E21}" type="TxLink">
              <a:rPr lang="en-US" sz="2000" smtClean="0">
                <a:solidFill>
                  <a:schemeClr val="bg1">
                    <a:lumMod val="95000"/>
                  </a:schemeClr>
                </a:solidFill>
                <a:latin typeface="Arial"/>
                <a:cs typeface="+mj-cs"/>
              </a:rPr>
              <a:pPr algn="ctr"/>
              <a:t>9404</a:t>
            </a:fld>
            <a:endParaRPr lang="ar-EG" sz="2000" dirty="0">
              <a:solidFill>
                <a:schemeClr val="bg1">
                  <a:lumMod val="95000"/>
                </a:schemeClr>
              </a:solidFill>
              <a:latin typeface="Arial"/>
              <a:cs typeface="+mj-cs"/>
            </a:endParaRPr>
          </a:p>
        </p:txBody>
      </p:sp>
      <p:sp>
        <p:nvSpPr>
          <p:cNvPr id="31" name="Rectangle: Rounded Corners 30">
            <a:extLst>
              <a:ext uri="{FF2B5EF4-FFF2-40B4-BE49-F238E27FC236}">
                <a16:creationId xmlns:a16="http://schemas.microsoft.com/office/drawing/2014/main" id="{AFF0A3E3-0959-490A-AB72-93A057C6EAD4}"/>
              </a:ext>
            </a:extLst>
          </p:cNvPr>
          <p:cNvSpPr/>
          <p:nvPr/>
        </p:nvSpPr>
        <p:spPr>
          <a:xfrm>
            <a:off x="9654980" y="3121076"/>
            <a:ext cx="2826143" cy="1285524"/>
          </a:xfrm>
          <a:prstGeom prst="roundRect">
            <a:avLst/>
          </a:prstGeom>
          <a:solidFill>
            <a:schemeClr val="bg2">
              <a:lumMod val="50000"/>
            </a:schemeClr>
          </a:solidFill>
        </p:spPr>
        <p:style>
          <a:lnRef idx="2">
            <a:schemeClr val="accent4">
              <a:shade val="15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1"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endParaRPr lang="en-US" sz="1200" b="0" i="0" u="none" strike="noStrike" dirty="0">
              <a:solidFill>
                <a:schemeClr val="bg2"/>
              </a:solidFill>
              <a:latin typeface="Arial"/>
              <a:ea typeface="+mn-ea"/>
              <a:cs typeface="Arial"/>
            </a:endParaRPr>
          </a:p>
          <a:p>
            <a:pPr marL="0" indent="0" algn="ctr"/>
            <a:r>
              <a:rPr lang="en-US" sz="1800" dirty="0">
                <a:solidFill>
                  <a:schemeClr val="bg1">
                    <a:lumMod val="95000"/>
                  </a:schemeClr>
                </a:solidFill>
                <a:latin typeface="Arial"/>
                <a:cs typeface="+mj-cs"/>
              </a:rPr>
              <a:t>Average of Duration of Solving Issue </a:t>
            </a:r>
          </a:p>
          <a:p>
            <a:pPr marL="0" indent="0" algn="ctr"/>
            <a:endParaRPr lang="en-US" sz="600" dirty="0">
              <a:solidFill>
                <a:schemeClr val="bg1">
                  <a:lumMod val="95000"/>
                </a:schemeClr>
              </a:solidFill>
              <a:latin typeface="Arial"/>
              <a:cs typeface="+mj-cs"/>
            </a:endParaRPr>
          </a:p>
          <a:p>
            <a:pPr marL="0" indent="0" algn="ctr"/>
            <a:fld id="{D46BC232-261D-4EE9-9839-55CCD3DDE451}" type="TxLink">
              <a:rPr lang="en-US" sz="1800" smtClean="0">
                <a:solidFill>
                  <a:schemeClr val="bg1">
                    <a:lumMod val="95000"/>
                  </a:schemeClr>
                </a:solidFill>
                <a:latin typeface="Arial"/>
                <a:cs typeface="+mj-cs"/>
              </a:rPr>
              <a:pPr marL="0" indent="0" algn="ctr"/>
              <a:t>89.98</a:t>
            </a:fld>
            <a:r>
              <a:rPr lang="en-US" sz="1800" dirty="0">
                <a:solidFill>
                  <a:schemeClr val="bg1">
                    <a:lumMod val="95000"/>
                  </a:schemeClr>
                </a:solidFill>
                <a:latin typeface="Arial"/>
                <a:cs typeface="+mj-cs"/>
              </a:rPr>
              <a:t> days</a:t>
            </a:r>
            <a:endParaRPr lang="ar-EG" sz="1800" dirty="0">
              <a:solidFill>
                <a:schemeClr val="bg1">
                  <a:lumMod val="95000"/>
                </a:schemeClr>
              </a:solidFill>
              <a:latin typeface="Arial"/>
              <a:cs typeface="+mj-cs"/>
            </a:endParaRPr>
          </a:p>
        </p:txBody>
      </p:sp>
    </p:spTree>
    <p:extLst>
      <p:ext uri="{BB962C8B-B14F-4D97-AF65-F5344CB8AC3E}">
        <p14:creationId xmlns:p14="http://schemas.microsoft.com/office/powerpoint/2010/main" val="1223059529"/>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2" name="Chart 1">
            <a:extLst>
              <a:ext uri="{FF2B5EF4-FFF2-40B4-BE49-F238E27FC236}">
                <a16:creationId xmlns:a16="http://schemas.microsoft.com/office/drawing/2014/main" id="{CB11C8DA-3203-4CF6-9838-8BF2F78F8DDC}"/>
              </a:ext>
            </a:extLst>
          </p:cNvPr>
          <p:cNvGraphicFramePr>
            <a:graphicFrameLocks/>
          </p:cNvGraphicFramePr>
          <p:nvPr>
            <p:extLst>
              <p:ext uri="{D42A27DB-BD31-4B8C-83A1-F6EECF244321}">
                <p14:modId xmlns:p14="http://schemas.microsoft.com/office/powerpoint/2010/main" val="3235717397"/>
              </p:ext>
            </p:extLst>
          </p:nvPr>
        </p:nvGraphicFramePr>
        <p:xfrm>
          <a:off x="9223617" y="3300483"/>
          <a:ext cx="7226658" cy="396120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Chart 2">
            <a:extLst>
              <a:ext uri="{FF2B5EF4-FFF2-40B4-BE49-F238E27FC236}">
                <a16:creationId xmlns:a16="http://schemas.microsoft.com/office/drawing/2014/main" id="{550AE403-76F4-47DD-A583-9AEC3268E353}"/>
              </a:ext>
            </a:extLst>
          </p:cNvPr>
          <p:cNvGraphicFramePr>
            <a:graphicFrameLocks/>
          </p:cNvGraphicFramePr>
          <p:nvPr>
            <p:extLst>
              <p:ext uri="{D42A27DB-BD31-4B8C-83A1-F6EECF244321}">
                <p14:modId xmlns:p14="http://schemas.microsoft.com/office/powerpoint/2010/main" val="630665783"/>
              </p:ext>
            </p:extLst>
          </p:nvPr>
        </p:nvGraphicFramePr>
        <p:xfrm>
          <a:off x="1357784" y="3313053"/>
          <a:ext cx="7226658" cy="39612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01002179"/>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6" name="Chart 5">
            <a:extLst>
              <a:ext uri="{FF2B5EF4-FFF2-40B4-BE49-F238E27FC236}">
                <a16:creationId xmlns:a16="http://schemas.microsoft.com/office/drawing/2014/main" id="{CB11C8DA-3203-4CF6-9838-8BF2F78F8DDC}"/>
              </a:ext>
            </a:extLst>
          </p:cNvPr>
          <p:cNvGraphicFramePr>
            <a:graphicFrameLocks/>
          </p:cNvGraphicFramePr>
          <p:nvPr>
            <p:extLst>
              <p:ext uri="{D42A27DB-BD31-4B8C-83A1-F6EECF244321}">
                <p14:modId xmlns:p14="http://schemas.microsoft.com/office/powerpoint/2010/main" val="837344146"/>
              </p:ext>
            </p:extLst>
          </p:nvPr>
        </p:nvGraphicFramePr>
        <p:xfrm>
          <a:off x="1611539" y="3340035"/>
          <a:ext cx="6750414" cy="443918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a:extLst>
              <a:ext uri="{FF2B5EF4-FFF2-40B4-BE49-F238E27FC236}">
                <a16:creationId xmlns:a16="http://schemas.microsoft.com/office/drawing/2014/main" id="{1C3AF2AB-FD28-42F6-A24C-FFF58A9E27C7}"/>
              </a:ext>
            </a:extLst>
          </p:cNvPr>
          <p:cNvGraphicFramePr>
            <a:graphicFrameLocks/>
          </p:cNvGraphicFramePr>
          <p:nvPr>
            <p:extLst>
              <p:ext uri="{D42A27DB-BD31-4B8C-83A1-F6EECF244321}">
                <p14:modId xmlns:p14="http://schemas.microsoft.com/office/powerpoint/2010/main" val="377664907"/>
              </p:ext>
            </p:extLst>
          </p:nvPr>
        </p:nvGraphicFramePr>
        <p:xfrm>
          <a:off x="9223556" y="3313054"/>
          <a:ext cx="7099166" cy="44391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273127360"/>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grpSp>
        <p:nvGrpSpPr>
          <p:cNvPr id="228" name="Google Shape;228;p11"/>
          <p:cNvGrpSpPr/>
          <p:nvPr/>
        </p:nvGrpSpPr>
        <p:grpSpPr>
          <a:xfrm>
            <a:off x="540444" y="493243"/>
            <a:ext cx="17207112" cy="9300515"/>
            <a:chOff x="0" y="0"/>
            <a:chExt cx="4531914" cy="2449518"/>
          </a:xfrm>
        </p:grpSpPr>
        <p:sp>
          <p:nvSpPr>
            <p:cNvPr id="229" name="Google Shape;229;p11"/>
            <p:cNvSpPr/>
            <p:nvPr/>
          </p:nvSpPr>
          <p:spPr>
            <a:xfrm>
              <a:off x="0" y="0"/>
              <a:ext cx="4531914" cy="2449518"/>
            </a:xfrm>
            <a:custGeom>
              <a:avLst/>
              <a:gdLst/>
              <a:ahLst/>
              <a:cxnLst/>
              <a:rect l="l" t="t" r="r" b="b"/>
              <a:pathLst>
                <a:path w="4531914" h="2449518" extrusionOk="0">
                  <a:moveTo>
                    <a:pt x="11248" y="0"/>
                  </a:moveTo>
                  <a:lnTo>
                    <a:pt x="4520666" y="0"/>
                  </a:lnTo>
                  <a:cubicBezTo>
                    <a:pt x="4526878" y="0"/>
                    <a:pt x="4531914" y="5036"/>
                    <a:pt x="4531914" y="11248"/>
                  </a:cubicBezTo>
                  <a:lnTo>
                    <a:pt x="4531914" y="2438270"/>
                  </a:lnTo>
                  <a:cubicBezTo>
                    <a:pt x="4531914" y="2444482"/>
                    <a:pt x="4526878" y="2449518"/>
                    <a:pt x="4520666" y="2449518"/>
                  </a:cubicBezTo>
                  <a:lnTo>
                    <a:pt x="11248" y="2449518"/>
                  </a:lnTo>
                  <a:cubicBezTo>
                    <a:pt x="5036" y="2449518"/>
                    <a:pt x="0" y="2444482"/>
                    <a:pt x="0" y="2438270"/>
                  </a:cubicBezTo>
                  <a:lnTo>
                    <a:pt x="0" y="11248"/>
                  </a:lnTo>
                  <a:cubicBezTo>
                    <a:pt x="0" y="5036"/>
                    <a:pt x="5036" y="0"/>
                    <a:pt x="11248" y="0"/>
                  </a:cubicBezTo>
                  <a:close/>
                </a:path>
              </a:pathLst>
            </a:custGeom>
            <a:solidFill>
              <a:srgbClr val="142840"/>
            </a:solidFill>
            <a:ln w="114300" cap="rnd" cmpd="sng">
              <a:solidFill>
                <a:srgbClr val="14284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11"/>
            <p:cNvSpPr txBox="1"/>
            <p:nvPr/>
          </p:nvSpPr>
          <p:spPr>
            <a:xfrm>
              <a:off x="0" y="28575"/>
              <a:ext cx="4531914" cy="2420943"/>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231" name="Google Shape;231;p11"/>
          <p:cNvGrpSpPr/>
          <p:nvPr/>
        </p:nvGrpSpPr>
        <p:grpSpPr>
          <a:xfrm>
            <a:off x="749936" y="1720968"/>
            <a:ext cx="16788127" cy="6845063"/>
            <a:chOff x="0" y="0"/>
            <a:chExt cx="4421564" cy="1802815"/>
          </a:xfrm>
        </p:grpSpPr>
        <p:sp>
          <p:nvSpPr>
            <p:cNvPr id="232" name="Google Shape;232;p11"/>
            <p:cNvSpPr/>
            <p:nvPr/>
          </p:nvSpPr>
          <p:spPr>
            <a:xfrm>
              <a:off x="0" y="0"/>
              <a:ext cx="4421564" cy="1802815"/>
            </a:xfrm>
            <a:custGeom>
              <a:avLst/>
              <a:gdLst/>
              <a:ahLst/>
              <a:cxnLst/>
              <a:rect l="l" t="t" r="r" b="b"/>
              <a:pathLst>
                <a:path w="4421564" h="1802815" extrusionOk="0">
                  <a:moveTo>
                    <a:pt x="0" y="0"/>
                  </a:moveTo>
                  <a:lnTo>
                    <a:pt x="4421564" y="0"/>
                  </a:lnTo>
                  <a:lnTo>
                    <a:pt x="4421564" y="1802815"/>
                  </a:lnTo>
                  <a:lnTo>
                    <a:pt x="0" y="1802815"/>
                  </a:lnTo>
                  <a:close/>
                </a:path>
              </a:pathLst>
            </a:custGeom>
            <a:solidFill>
              <a:srgbClr val="FFFFFF"/>
            </a:solidFill>
            <a:ln>
              <a:noFill/>
            </a:ln>
          </p:spPr>
        </p:sp>
        <p:sp>
          <p:nvSpPr>
            <p:cNvPr id="233" name="Google Shape;233;p11"/>
            <p:cNvSpPr txBox="1"/>
            <p:nvPr/>
          </p:nvSpPr>
          <p:spPr>
            <a:xfrm>
              <a:off x="0" y="28575"/>
              <a:ext cx="4421564" cy="1774240"/>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88833"/>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36" name="Google Shape;236;p11"/>
          <p:cNvSpPr/>
          <p:nvPr/>
        </p:nvSpPr>
        <p:spPr>
          <a:xfrm rot="5400000">
            <a:off x="1274214" y="8807401"/>
            <a:ext cx="674651" cy="779533"/>
          </a:xfrm>
          <a:custGeom>
            <a:avLst/>
            <a:gdLst/>
            <a:ahLst/>
            <a:cxnLst/>
            <a:rect l="l" t="t" r="r" b="b"/>
            <a:pathLst>
              <a:path w="899535" h="1039378" extrusionOk="0">
                <a:moveTo>
                  <a:pt x="0" y="0"/>
                </a:moveTo>
                <a:lnTo>
                  <a:pt x="899535" y="0"/>
                </a:lnTo>
                <a:lnTo>
                  <a:pt x="899535" y="1039379"/>
                </a:lnTo>
                <a:lnTo>
                  <a:pt x="0" y="1039379"/>
                </a:lnTo>
                <a:lnTo>
                  <a:pt x="0" y="0"/>
                </a:lnTo>
                <a:close/>
              </a:path>
            </a:pathLst>
          </a:custGeom>
          <a:blipFill rotWithShape="1">
            <a:blip r:embed="rId3">
              <a:alphaModFix/>
            </a:blip>
            <a:stretch>
              <a:fillRect/>
            </a:stretch>
          </a:blipFill>
          <a:ln>
            <a:noFill/>
          </a:ln>
        </p:spPr>
      </p:sp>
      <p:sp>
        <p:nvSpPr>
          <p:cNvPr id="238" name="Google Shape;238;p11"/>
          <p:cNvSpPr txBox="1"/>
          <p:nvPr/>
        </p:nvSpPr>
        <p:spPr>
          <a:xfrm>
            <a:off x="1221772" y="965378"/>
            <a:ext cx="2071519" cy="318135"/>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a:ln>
                  <a:noFill/>
                </a:ln>
                <a:solidFill>
                  <a:srgbClr val="A7A5A6"/>
                </a:solidFill>
                <a:effectLst/>
                <a:uLnTx/>
                <a:uFillTx/>
                <a:latin typeface="Heebo"/>
                <a:ea typeface="Heebo"/>
                <a:cs typeface="Heebo"/>
                <a:sym typeface="Heebo"/>
              </a:rPr>
              <a:t>New York</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11"/>
          <p:cNvSpPr txBox="1"/>
          <p:nvPr/>
        </p:nvSpPr>
        <p:spPr>
          <a:xfrm>
            <a:off x="14698123" y="933599"/>
            <a:ext cx="2071519" cy="318135"/>
          </a:xfrm>
          <a:prstGeom prst="rect">
            <a:avLst/>
          </a:prstGeom>
          <a:noFill/>
          <a:ln>
            <a:noFill/>
          </a:ln>
        </p:spPr>
        <p:txBody>
          <a:bodyPr spcFirstLastPara="1" wrap="square" lIns="0" tIns="0" rIns="0" bIns="0"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1" i="0" u="none" strike="noStrike" kern="0" cap="none" spc="0" normalizeH="0" baseline="0" noProof="0" dirty="0">
                <a:ln>
                  <a:noFill/>
                </a:ln>
                <a:solidFill>
                  <a:srgbClr val="A7A5A6"/>
                </a:solidFill>
                <a:effectLst/>
                <a:uLnTx/>
                <a:uFillTx/>
                <a:latin typeface="Heebo"/>
                <a:ea typeface="Heebo"/>
                <a:cs typeface="Heebo"/>
                <a:sym typeface="Heebo"/>
              </a:rPr>
              <a:t>Manila</a:t>
            </a: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240" name="Google Shape;240;p11"/>
          <p:cNvCxnSpPr>
            <a:cxnSpLocks/>
          </p:cNvCxnSpPr>
          <p:nvPr/>
        </p:nvCxnSpPr>
        <p:spPr>
          <a:xfrm flipV="1">
            <a:off x="2767048" y="1092666"/>
            <a:ext cx="5594905" cy="7967"/>
          </a:xfrm>
          <a:prstGeom prst="straightConnector1">
            <a:avLst/>
          </a:prstGeom>
          <a:noFill/>
          <a:ln w="38100" cap="flat" cmpd="sng">
            <a:solidFill>
              <a:srgbClr val="A7A5A6"/>
            </a:solidFill>
            <a:prstDash val="lgDash"/>
            <a:round/>
            <a:headEnd type="none" w="sm" len="sm"/>
            <a:tailEnd type="none" w="sm" len="sm"/>
          </a:ln>
        </p:spPr>
      </p:cxnSp>
      <p:sp>
        <p:nvSpPr>
          <p:cNvPr id="242" name="Google Shape;242;p11"/>
          <p:cNvSpPr/>
          <p:nvPr/>
        </p:nvSpPr>
        <p:spPr>
          <a:xfrm rot="5400000">
            <a:off x="8414395" y="734678"/>
            <a:ext cx="674651" cy="779534"/>
          </a:xfrm>
          <a:custGeom>
            <a:avLst/>
            <a:gdLst/>
            <a:ahLst/>
            <a:cxnLst/>
            <a:rect l="l" t="t" r="r" b="b"/>
            <a:pathLst>
              <a:path w="674651" h="779534" extrusionOk="0">
                <a:moveTo>
                  <a:pt x="0" y="0"/>
                </a:moveTo>
                <a:lnTo>
                  <a:pt x="674651" y="0"/>
                </a:lnTo>
                <a:lnTo>
                  <a:pt x="674651" y="779534"/>
                </a:lnTo>
                <a:lnTo>
                  <a:pt x="0" y="779534"/>
                </a:lnTo>
                <a:lnTo>
                  <a:pt x="0" y="0"/>
                </a:lnTo>
                <a:close/>
              </a:path>
            </a:pathLst>
          </a:custGeom>
          <a:blipFill rotWithShape="1">
            <a:blip r:embed="rId3">
              <a:alphaModFix/>
            </a:blip>
            <a:stretch>
              <a:fillRect/>
            </a:stretch>
          </a:blipFill>
          <a:ln>
            <a:noFill/>
          </a:ln>
        </p:spPr>
      </p:sp>
      <p:cxnSp>
        <p:nvCxnSpPr>
          <p:cNvPr id="243" name="Google Shape;243;p11"/>
          <p:cNvCxnSpPr>
            <a:cxnSpLocks/>
          </p:cNvCxnSpPr>
          <p:nvPr/>
        </p:nvCxnSpPr>
        <p:spPr>
          <a:xfrm>
            <a:off x="9141488" y="1124031"/>
            <a:ext cx="6852875" cy="414"/>
          </a:xfrm>
          <a:prstGeom prst="straightConnector1">
            <a:avLst/>
          </a:prstGeom>
          <a:noFill/>
          <a:ln w="38100" cap="flat" cmpd="sng">
            <a:solidFill>
              <a:srgbClr val="A7A5A6"/>
            </a:solidFill>
            <a:prstDash val="lgDash"/>
            <a:round/>
            <a:headEnd type="none" w="sm" len="sm"/>
            <a:tailEnd type="none" w="sm" len="sm"/>
          </a:ln>
        </p:spPr>
      </p:cxnSp>
      <p:sp>
        <p:nvSpPr>
          <p:cNvPr id="245" name="Google Shape;245;p11"/>
          <p:cNvSpPr txBox="1"/>
          <p:nvPr/>
        </p:nvSpPr>
        <p:spPr>
          <a:xfrm>
            <a:off x="1357784" y="2293901"/>
            <a:ext cx="9520200" cy="58169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70000"/>
              </a:lnSpc>
              <a:spcBef>
                <a:spcPts val="0"/>
              </a:spcBef>
              <a:spcAft>
                <a:spcPts val="0"/>
              </a:spcAft>
              <a:buClr>
                <a:srgbClr val="000000"/>
              </a:buClr>
              <a:buSzTx/>
              <a:buFont typeface="Arial"/>
              <a:buNone/>
              <a:tabLst/>
              <a:defRPr/>
            </a:pPr>
            <a:r>
              <a:rPr kumimoji="0" lang="en-US" sz="5400" b="1" i="0" u="none" strike="noStrike" kern="0" cap="none" spc="0" normalizeH="0" baseline="0" noProof="0" dirty="0">
                <a:ln>
                  <a:noFill/>
                </a:ln>
                <a:solidFill>
                  <a:srgbClr val="142840"/>
                </a:solidFill>
                <a:effectLst/>
                <a:uLnTx/>
                <a:uFillTx/>
                <a:latin typeface="Heebo"/>
                <a:ea typeface="Heebo"/>
                <a:cs typeface="Heebo"/>
                <a:sym typeface="Heebo"/>
              </a:rPr>
              <a:t>Data Visualization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2" name="Chart 1">
            <a:extLst>
              <a:ext uri="{FF2B5EF4-FFF2-40B4-BE49-F238E27FC236}">
                <a16:creationId xmlns:a16="http://schemas.microsoft.com/office/drawing/2014/main" id="{31B528B2-9143-4BE1-89B8-68F2167A841C}"/>
              </a:ext>
            </a:extLst>
          </p:cNvPr>
          <p:cNvGraphicFramePr>
            <a:graphicFrameLocks/>
          </p:cNvGraphicFramePr>
          <p:nvPr>
            <p:extLst>
              <p:ext uri="{D42A27DB-BD31-4B8C-83A1-F6EECF244321}">
                <p14:modId xmlns:p14="http://schemas.microsoft.com/office/powerpoint/2010/main" val="954578109"/>
              </p:ext>
            </p:extLst>
          </p:nvPr>
        </p:nvGraphicFramePr>
        <p:xfrm>
          <a:off x="1470232" y="3495933"/>
          <a:ext cx="6891721" cy="435152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Chart 2">
            <a:extLst>
              <a:ext uri="{FF2B5EF4-FFF2-40B4-BE49-F238E27FC236}">
                <a16:creationId xmlns:a16="http://schemas.microsoft.com/office/drawing/2014/main" id="{145720B6-D5E5-4702-ADA1-95A9BCE07914}"/>
              </a:ext>
            </a:extLst>
          </p:cNvPr>
          <p:cNvGraphicFramePr>
            <a:graphicFrameLocks/>
          </p:cNvGraphicFramePr>
          <p:nvPr>
            <p:extLst>
              <p:ext uri="{D42A27DB-BD31-4B8C-83A1-F6EECF244321}">
                <p14:modId xmlns:p14="http://schemas.microsoft.com/office/powerpoint/2010/main" val="194081083"/>
              </p:ext>
            </p:extLst>
          </p:nvPr>
        </p:nvGraphicFramePr>
        <p:xfrm>
          <a:off x="9746832" y="3495932"/>
          <a:ext cx="6891721" cy="435152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952827502"/>
      </p:ext>
    </p:extLst>
  </p:cSld>
  <p:clrMapOvr>
    <a:masterClrMapping/>
  </p:clrMapOvr>
  <p:transition spd="slow">
    <p:push/>
  </p:transition>
</p:sld>
</file>

<file path=ppt/theme/theme1.xml><?xml version="1.0" encoding="utf-8"?>
<a:theme xmlns:a="http://schemas.openxmlformats.org/drawingml/2006/main" name="Boarding Pass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421</TotalTime>
  <Words>991</Words>
  <Application>Microsoft Office PowerPoint</Application>
  <PresentationFormat>Custom</PresentationFormat>
  <Paragraphs>149</Paragraphs>
  <Slides>20</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Wingdings</vt:lpstr>
      <vt:lpstr>Arial</vt:lpstr>
      <vt:lpstr>Calibri</vt:lpstr>
      <vt:lpstr>Heebo</vt:lpstr>
      <vt:lpstr>Heebo Medium</vt:lpstr>
      <vt:lpstr>Boarding Pass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Cherry hesham</cp:lastModifiedBy>
  <cp:revision>21</cp:revision>
  <dcterms:modified xsi:type="dcterms:W3CDTF">2026-02-27T19:16:51Z</dcterms:modified>
</cp:coreProperties>
</file>